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347" r:id="rId2"/>
    <p:sldId id="385" r:id="rId3"/>
    <p:sldId id="424" r:id="rId4"/>
    <p:sldId id="423" r:id="rId5"/>
    <p:sldId id="263" r:id="rId6"/>
    <p:sldId id="409" r:id="rId7"/>
    <p:sldId id="382" r:id="rId8"/>
    <p:sldId id="258" r:id="rId9"/>
    <p:sldId id="410" r:id="rId10"/>
    <p:sldId id="412" r:id="rId11"/>
    <p:sldId id="411" r:id="rId12"/>
    <p:sldId id="413" r:id="rId13"/>
    <p:sldId id="408" r:id="rId14"/>
    <p:sldId id="394" r:id="rId15"/>
    <p:sldId id="414" r:id="rId16"/>
    <p:sldId id="417" r:id="rId17"/>
    <p:sldId id="416" r:id="rId18"/>
    <p:sldId id="415" r:id="rId19"/>
    <p:sldId id="402" r:id="rId20"/>
    <p:sldId id="418" r:id="rId21"/>
    <p:sldId id="419" r:id="rId22"/>
    <p:sldId id="422" r:id="rId23"/>
    <p:sldId id="406" r:id="rId24"/>
    <p:sldId id="420" r:id="rId25"/>
    <p:sldId id="421" r:id="rId26"/>
    <p:sldId id="383" r:id="rId27"/>
    <p:sldId id="4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71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82"/>
    <p:restoredTop sz="94733"/>
  </p:normalViewPr>
  <p:slideViewPr>
    <p:cSldViewPr snapToGrid="0">
      <p:cViewPr>
        <p:scale>
          <a:sx n="100" d="100"/>
          <a:sy n="100" d="100"/>
        </p:scale>
        <p:origin x="232" y="248"/>
      </p:cViewPr>
      <p:guideLst/>
    </p:cSldViewPr>
  </p:slideViewPr>
  <p:outlineViewPr>
    <p:cViewPr>
      <p:scale>
        <a:sx n="33" d="100"/>
        <a:sy n="33" d="100"/>
      </p:scale>
      <p:origin x="0" y="-47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8DD7A9-2727-DA43-BF83-451E1BC6AFAA}" type="datetimeFigureOut">
              <a:rPr lang="en-US" smtClean="0"/>
              <a:t>3/29/25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A985D-E976-5B46-8D6B-9B9D5419E261}" type="slidenum">
              <a:rPr lang="en-US" smtClean="0"/>
              <a:t>‹#›</a:t>
            </a:fld>
            <a:endParaRPr lang="en-US"/>
          </a:p>
        </p:txBody>
      </p:sp>
    </p:spTree>
    <p:extLst>
      <p:ext uri="{BB962C8B-B14F-4D97-AF65-F5344CB8AC3E}">
        <p14:creationId xmlns:p14="http://schemas.microsoft.com/office/powerpoint/2010/main" val="130678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14EE7-4666-DCF3-13D3-60BC613E1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EAC996-283A-0632-D68A-B6F6A73EC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752950-130E-7A14-38B7-89C73D4D46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37DCCF-143A-2CEB-3D9E-582495DDFDD9}"/>
              </a:ext>
            </a:extLst>
          </p:cNvPr>
          <p:cNvSpPr>
            <a:spLocks noGrp="1"/>
          </p:cNvSpPr>
          <p:nvPr>
            <p:ph type="sldNum" sz="quarter" idx="5"/>
          </p:nvPr>
        </p:nvSpPr>
        <p:spPr/>
        <p:txBody>
          <a:bodyPr/>
          <a:lstStyle/>
          <a:p>
            <a:fld id="{2BDA985D-E976-5B46-8D6B-9B9D5419E261}" type="slidenum">
              <a:rPr lang="en-US" smtClean="0"/>
              <a:t>2</a:t>
            </a:fld>
            <a:endParaRPr lang="en-US"/>
          </a:p>
        </p:txBody>
      </p:sp>
    </p:spTree>
    <p:extLst>
      <p:ext uri="{BB962C8B-B14F-4D97-AF65-F5344CB8AC3E}">
        <p14:creationId xmlns:p14="http://schemas.microsoft.com/office/powerpoint/2010/main" val="1923054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42C75-F001-274A-C11A-C3FEB4D851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8A55B8-77F8-F874-2771-AB563D17D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00D2D9-A30D-8880-26D9-8840E0FDFC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74564A-0876-8FAB-9983-684E6BF856BB}"/>
              </a:ext>
            </a:extLst>
          </p:cNvPr>
          <p:cNvSpPr>
            <a:spLocks noGrp="1"/>
          </p:cNvSpPr>
          <p:nvPr>
            <p:ph type="sldNum" sz="quarter" idx="5"/>
          </p:nvPr>
        </p:nvSpPr>
        <p:spPr/>
        <p:txBody>
          <a:bodyPr/>
          <a:lstStyle/>
          <a:p>
            <a:fld id="{2BDA985D-E976-5B46-8D6B-9B9D5419E261}" type="slidenum">
              <a:rPr lang="en-US" smtClean="0"/>
              <a:t>12</a:t>
            </a:fld>
            <a:endParaRPr lang="en-US"/>
          </a:p>
        </p:txBody>
      </p:sp>
    </p:spTree>
    <p:extLst>
      <p:ext uri="{BB962C8B-B14F-4D97-AF65-F5344CB8AC3E}">
        <p14:creationId xmlns:p14="http://schemas.microsoft.com/office/powerpoint/2010/main" val="152612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5A41A-1366-DFCD-DE50-FCA3A5A3EB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B2E16-8F1F-A6DB-3163-C5E0D6270C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2BB9A-9780-11B1-C72B-E0A820D780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1AE44C-7F53-1F5E-BE75-B109A15A2E94}"/>
              </a:ext>
            </a:extLst>
          </p:cNvPr>
          <p:cNvSpPr>
            <a:spLocks noGrp="1"/>
          </p:cNvSpPr>
          <p:nvPr>
            <p:ph type="sldNum" sz="quarter" idx="5"/>
          </p:nvPr>
        </p:nvSpPr>
        <p:spPr/>
        <p:txBody>
          <a:bodyPr/>
          <a:lstStyle/>
          <a:p>
            <a:fld id="{2BDA985D-E976-5B46-8D6B-9B9D5419E261}" type="slidenum">
              <a:rPr lang="en-US" smtClean="0"/>
              <a:t>14</a:t>
            </a:fld>
            <a:endParaRPr lang="en-US"/>
          </a:p>
        </p:txBody>
      </p:sp>
    </p:spTree>
    <p:extLst>
      <p:ext uri="{BB962C8B-B14F-4D97-AF65-F5344CB8AC3E}">
        <p14:creationId xmlns:p14="http://schemas.microsoft.com/office/powerpoint/2010/main" val="1681849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55023-19CB-3A61-08B6-A51B3192E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F650F9-4CDB-B7F3-3DF9-28FEE29B06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68689-2DAD-6467-8EEE-5404E9EB5B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D443DA-F8ED-6808-1034-97B3038A663B}"/>
              </a:ext>
            </a:extLst>
          </p:cNvPr>
          <p:cNvSpPr>
            <a:spLocks noGrp="1"/>
          </p:cNvSpPr>
          <p:nvPr>
            <p:ph type="sldNum" sz="quarter" idx="5"/>
          </p:nvPr>
        </p:nvSpPr>
        <p:spPr/>
        <p:txBody>
          <a:bodyPr/>
          <a:lstStyle/>
          <a:p>
            <a:fld id="{2BDA985D-E976-5B46-8D6B-9B9D5419E261}" type="slidenum">
              <a:rPr lang="en-US" smtClean="0"/>
              <a:t>15</a:t>
            </a:fld>
            <a:endParaRPr lang="en-US"/>
          </a:p>
        </p:txBody>
      </p:sp>
    </p:spTree>
    <p:extLst>
      <p:ext uri="{BB962C8B-B14F-4D97-AF65-F5344CB8AC3E}">
        <p14:creationId xmlns:p14="http://schemas.microsoft.com/office/powerpoint/2010/main" val="372176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06D07-7C29-9D62-AB83-B5B7AF4802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53C19-F768-1806-4FD0-21CC871C0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94CBF4-71CA-F232-0374-ADB0010CD8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3B7E87-A4BB-45DA-39BC-3B5F4ED7C275}"/>
              </a:ext>
            </a:extLst>
          </p:cNvPr>
          <p:cNvSpPr>
            <a:spLocks noGrp="1"/>
          </p:cNvSpPr>
          <p:nvPr>
            <p:ph type="sldNum" sz="quarter" idx="5"/>
          </p:nvPr>
        </p:nvSpPr>
        <p:spPr/>
        <p:txBody>
          <a:bodyPr/>
          <a:lstStyle/>
          <a:p>
            <a:fld id="{2BDA985D-E976-5B46-8D6B-9B9D5419E261}" type="slidenum">
              <a:rPr lang="en-US" smtClean="0"/>
              <a:t>16</a:t>
            </a:fld>
            <a:endParaRPr lang="en-US"/>
          </a:p>
        </p:txBody>
      </p:sp>
    </p:spTree>
    <p:extLst>
      <p:ext uri="{BB962C8B-B14F-4D97-AF65-F5344CB8AC3E}">
        <p14:creationId xmlns:p14="http://schemas.microsoft.com/office/powerpoint/2010/main" val="334606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0FF8E-4E53-41DB-D1E2-D7BB2F54CE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A43CE-B33B-5C34-55B2-001CC5670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3EA92-EACA-1D2C-1359-10291C43698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929845A-E1D8-09B0-88B0-3C4848A5DFA4}"/>
              </a:ext>
            </a:extLst>
          </p:cNvPr>
          <p:cNvSpPr>
            <a:spLocks noGrp="1"/>
          </p:cNvSpPr>
          <p:nvPr>
            <p:ph type="sldNum" sz="quarter" idx="5"/>
          </p:nvPr>
        </p:nvSpPr>
        <p:spPr/>
        <p:txBody>
          <a:bodyPr/>
          <a:lstStyle/>
          <a:p>
            <a:fld id="{2BDA985D-E976-5B46-8D6B-9B9D5419E261}" type="slidenum">
              <a:rPr lang="en-US" smtClean="0"/>
              <a:t>17</a:t>
            </a:fld>
            <a:endParaRPr lang="en-US"/>
          </a:p>
        </p:txBody>
      </p:sp>
    </p:spTree>
    <p:extLst>
      <p:ext uri="{BB962C8B-B14F-4D97-AF65-F5344CB8AC3E}">
        <p14:creationId xmlns:p14="http://schemas.microsoft.com/office/powerpoint/2010/main" val="1767785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40FCA-CFCE-33CA-36F7-2E3BF5806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A0AB1-FF41-0AD6-D150-AE0E00A62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66483A-455E-3E88-AF2B-2E3F6CC21C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500DA4-BC4B-CF05-C056-0C46C42A8126}"/>
              </a:ext>
            </a:extLst>
          </p:cNvPr>
          <p:cNvSpPr>
            <a:spLocks noGrp="1"/>
          </p:cNvSpPr>
          <p:nvPr>
            <p:ph type="sldNum" sz="quarter" idx="5"/>
          </p:nvPr>
        </p:nvSpPr>
        <p:spPr/>
        <p:txBody>
          <a:bodyPr/>
          <a:lstStyle/>
          <a:p>
            <a:fld id="{2BDA985D-E976-5B46-8D6B-9B9D5419E261}" type="slidenum">
              <a:rPr lang="en-US" smtClean="0"/>
              <a:t>18</a:t>
            </a:fld>
            <a:endParaRPr lang="en-US"/>
          </a:p>
        </p:txBody>
      </p:sp>
    </p:spTree>
    <p:extLst>
      <p:ext uri="{BB962C8B-B14F-4D97-AF65-F5344CB8AC3E}">
        <p14:creationId xmlns:p14="http://schemas.microsoft.com/office/powerpoint/2010/main" val="3433199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6CA0A-90B4-F94B-E5F9-AB5AE4DA9B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605AA-704B-E2E6-EB3F-C490A10C7D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E6B40-3AEB-EA53-7FAC-8295FF3A2C5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9355B8-C750-21F4-B630-D13A062AD786}"/>
              </a:ext>
            </a:extLst>
          </p:cNvPr>
          <p:cNvSpPr>
            <a:spLocks noGrp="1"/>
          </p:cNvSpPr>
          <p:nvPr>
            <p:ph type="sldNum" sz="quarter" idx="5"/>
          </p:nvPr>
        </p:nvSpPr>
        <p:spPr/>
        <p:txBody>
          <a:bodyPr/>
          <a:lstStyle/>
          <a:p>
            <a:fld id="{2BDA985D-E976-5B46-8D6B-9B9D5419E261}" type="slidenum">
              <a:rPr lang="en-US" smtClean="0"/>
              <a:t>19</a:t>
            </a:fld>
            <a:endParaRPr lang="en-US"/>
          </a:p>
        </p:txBody>
      </p:sp>
    </p:spTree>
    <p:extLst>
      <p:ext uri="{BB962C8B-B14F-4D97-AF65-F5344CB8AC3E}">
        <p14:creationId xmlns:p14="http://schemas.microsoft.com/office/powerpoint/2010/main" val="3348566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77135-805D-B9AD-5924-7BF81E990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31CC3E-801C-CA7F-0228-73FEA1A27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146F9B-17DE-9ABA-A74E-52F170C1902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8FDD48-031C-1AFC-F707-3070C45530A0}"/>
              </a:ext>
            </a:extLst>
          </p:cNvPr>
          <p:cNvSpPr>
            <a:spLocks noGrp="1"/>
          </p:cNvSpPr>
          <p:nvPr>
            <p:ph type="sldNum" sz="quarter" idx="5"/>
          </p:nvPr>
        </p:nvSpPr>
        <p:spPr/>
        <p:txBody>
          <a:bodyPr/>
          <a:lstStyle/>
          <a:p>
            <a:fld id="{2BDA985D-E976-5B46-8D6B-9B9D5419E261}" type="slidenum">
              <a:rPr lang="en-US" smtClean="0"/>
              <a:t>20</a:t>
            </a:fld>
            <a:endParaRPr lang="en-US"/>
          </a:p>
        </p:txBody>
      </p:sp>
    </p:spTree>
    <p:extLst>
      <p:ext uri="{BB962C8B-B14F-4D97-AF65-F5344CB8AC3E}">
        <p14:creationId xmlns:p14="http://schemas.microsoft.com/office/powerpoint/2010/main" val="1989704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99646-D9B1-1C7D-E187-7B5B4855EE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82C639-91EC-11DF-28C0-EB125840E6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4A8C12-3C25-3BE9-2936-12AF74DA74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A74086A-60E7-F93E-E3E8-3442E13950E0}"/>
              </a:ext>
            </a:extLst>
          </p:cNvPr>
          <p:cNvSpPr>
            <a:spLocks noGrp="1"/>
          </p:cNvSpPr>
          <p:nvPr>
            <p:ph type="sldNum" sz="quarter" idx="5"/>
          </p:nvPr>
        </p:nvSpPr>
        <p:spPr/>
        <p:txBody>
          <a:bodyPr/>
          <a:lstStyle/>
          <a:p>
            <a:fld id="{2BDA985D-E976-5B46-8D6B-9B9D5419E261}" type="slidenum">
              <a:rPr lang="en-US" smtClean="0"/>
              <a:t>21</a:t>
            </a:fld>
            <a:endParaRPr lang="en-US"/>
          </a:p>
        </p:txBody>
      </p:sp>
    </p:spTree>
    <p:extLst>
      <p:ext uri="{BB962C8B-B14F-4D97-AF65-F5344CB8AC3E}">
        <p14:creationId xmlns:p14="http://schemas.microsoft.com/office/powerpoint/2010/main" val="358302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C9995-A62A-EED1-3B55-F958D83C31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F23F47-99B7-594F-64D8-F302F09B3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456A4B-0C05-33FC-136E-AB93A661F1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1B4131-6FF6-7A70-565B-9714AE5790CB}"/>
              </a:ext>
            </a:extLst>
          </p:cNvPr>
          <p:cNvSpPr>
            <a:spLocks noGrp="1"/>
          </p:cNvSpPr>
          <p:nvPr>
            <p:ph type="sldNum" sz="quarter" idx="5"/>
          </p:nvPr>
        </p:nvSpPr>
        <p:spPr/>
        <p:txBody>
          <a:bodyPr/>
          <a:lstStyle/>
          <a:p>
            <a:fld id="{2BDA985D-E976-5B46-8D6B-9B9D5419E261}" type="slidenum">
              <a:rPr lang="en-US" smtClean="0"/>
              <a:t>23</a:t>
            </a:fld>
            <a:endParaRPr lang="en-US"/>
          </a:p>
        </p:txBody>
      </p:sp>
    </p:spTree>
    <p:extLst>
      <p:ext uri="{BB962C8B-B14F-4D97-AF65-F5344CB8AC3E}">
        <p14:creationId xmlns:p14="http://schemas.microsoft.com/office/powerpoint/2010/main" val="3206020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B1687-A9A2-DC4B-6625-83038A611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9D1CB-CC58-3D0A-BC95-8F9292792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66EE7-BC12-A2A4-5720-B04E62E838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3E2854-57A8-DAE0-2130-ED5A1448B45B}"/>
              </a:ext>
            </a:extLst>
          </p:cNvPr>
          <p:cNvSpPr>
            <a:spLocks noGrp="1"/>
          </p:cNvSpPr>
          <p:nvPr>
            <p:ph type="sldNum" sz="quarter" idx="5"/>
          </p:nvPr>
        </p:nvSpPr>
        <p:spPr/>
        <p:txBody>
          <a:bodyPr/>
          <a:lstStyle/>
          <a:p>
            <a:fld id="{2BDA985D-E976-5B46-8D6B-9B9D5419E261}" type="slidenum">
              <a:rPr lang="en-US" smtClean="0"/>
              <a:t>3</a:t>
            </a:fld>
            <a:endParaRPr lang="en-US"/>
          </a:p>
        </p:txBody>
      </p:sp>
    </p:spTree>
    <p:extLst>
      <p:ext uri="{BB962C8B-B14F-4D97-AF65-F5344CB8AC3E}">
        <p14:creationId xmlns:p14="http://schemas.microsoft.com/office/powerpoint/2010/main" val="1111414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E1FD5-2D48-77B9-CE97-99B90672B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F91D1-A308-4E5A-120C-1D536BF22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443C35-7BF4-424D-0713-19D1D4898A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3F92148-85F2-6224-0E93-A28DC582B612}"/>
              </a:ext>
            </a:extLst>
          </p:cNvPr>
          <p:cNvSpPr>
            <a:spLocks noGrp="1"/>
          </p:cNvSpPr>
          <p:nvPr>
            <p:ph type="sldNum" sz="quarter" idx="5"/>
          </p:nvPr>
        </p:nvSpPr>
        <p:spPr/>
        <p:txBody>
          <a:bodyPr/>
          <a:lstStyle/>
          <a:p>
            <a:fld id="{2BDA985D-E976-5B46-8D6B-9B9D5419E261}" type="slidenum">
              <a:rPr lang="en-US" smtClean="0"/>
              <a:t>24</a:t>
            </a:fld>
            <a:endParaRPr lang="en-US"/>
          </a:p>
        </p:txBody>
      </p:sp>
    </p:spTree>
    <p:extLst>
      <p:ext uri="{BB962C8B-B14F-4D97-AF65-F5344CB8AC3E}">
        <p14:creationId xmlns:p14="http://schemas.microsoft.com/office/powerpoint/2010/main" val="846686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09ADC-8311-4E9A-21F6-732D3DEC8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55A81-D078-3E71-BC2E-6CCA7EBFD2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59113-A748-7E69-1875-0D55ADE31F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5C627E-99F2-8A3A-E26F-47C7E3219D08}"/>
              </a:ext>
            </a:extLst>
          </p:cNvPr>
          <p:cNvSpPr>
            <a:spLocks noGrp="1"/>
          </p:cNvSpPr>
          <p:nvPr>
            <p:ph type="sldNum" sz="quarter" idx="5"/>
          </p:nvPr>
        </p:nvSpPr>
        <p:spPr/>
        <p:txBody>
          <a:bodyPr/>
          <a:lstStyle/>
          <a:p>
            <a:fld id="{2BDA985D-E976-5B46-8D6B-9B9D5419E261}" type="slidenum">
              <a:rPr lang="en-US" smtClean="0"/>
              <a:t>25</a:t>
            </a:fld>
            <a:endParaRPr lang="en-US"/>
          </a:p>
        </p:txBody>
      </p:sp>
    </p:spTree>
    <p:extLst>
      <p:ext uri="{BB962C8B-B14F-4D97-AF65-F5344CB8AC3E}">
        <p14:creationId xmlns:p14="http://schemas.microsoft.com/office/powerpoint/2010/main" val="3728372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B36E5-D5DE-79E8-AF4D-FB93AB217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3D945-DF30-07D8-1653-F9265498F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86C0C-AF0B-CD64-9C9F-01E6FC5DF5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C99709-B573-2F65-254C-AB8D7FDDE97E}"/>
              </a:ext>
            </a:extLst>
          </p:cNvPr>
          <p:cNvSpPr>
            <a:spLocks noGrp="1"/>
          </p:cNvSpPr>
          <p:nvPr>
            <p:ph type="sldNum" sz="quarter" idx="5"/>
          </p:nvPr>
        </p:nvSpPr>
        <p:spPr/>
        <p:txBody>
          <a:bodyPr/>
          <a:lstStyle/>
          <a:p>
            <a:fld id="{2BDA985D-E976-5B46-8D6B-9B9D5419E261}" type="slidenum">
              <a:rPr lang="en-US" smtClean="0"/>
              <a:t>26</a:t>
            </a:fld>
            <a:endParaRPr lang="en-US"/>
          </a:p>
        </p:txBody>
      </p:sp>
    </p:spTree>
    <p:extLst>
      <p:ext uri="{BB962C8B-B14F-4D97-AF65-F5344CB8AC3E}">
        <p14:creationId xmlns:p14="http://schemas.microsoft.com/office/powerpoint/2010/main" val="1850783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56041-3F79-FFBC-8398-92D7E7E76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C6275-0553-0395-5A8C-3437EC0CD9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E535C-3679-4E33-3B2B-88F76B619C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EA6B5C-956E-C2C2-D7C4-5C5D58711D72}"/>
              </a:ext>
            </a:extLst>
          </p:cNvPr>
          <p:cNvSpPr>
            <a:spLocks noGrp="1"/>
          </p:cNvSpPr>
          <p:nvPr>
            <p:ph type="sldNum" sz="quarter" idx="5"/>
          </p:nvPr>
        </p:nvSpPr>
        <p:spPr/>
        <p:txBody>
          <a:bodyPr/>
          <a:lstStyle/>
          <a:p>
            <a:fld id="{2BDA985D-E976-5B46-8D6B-9B9D5419E261}" type="slidenum">
              <a:rPr lang="en-US" smtClean="0"/>
              <a:t>4</a:t>
            </a:fld>
            <a:endParaRPr lang="en-US"/>
          </a:p>
        </p:txBody>
      </p:sp>
    </p:spTree>
    <p:extLst>
      <p:ext uri="{BB962C8B-B14F-4D97-AF65-F5344CB8AC3E}">
        <p14:creationId xmlns:p14="http://schemas.microsoft.com/office/powerpoint/2010/main" val="2587322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DA985D-E976-5B46-8D6B-9B9D5419E261}" type="slidenum">
              <a:rPr lang="en-US" smtClean="0"/>
              <a:t>5</a:t>
            </a:fld>
            <a:endParaRPr lang="en-US"/>
          </a:p>
        </p:txBody>
      </p:sp>
    </p:spTree>
    <p:extLst>
      <p:ext uri="{BB962C8B-B14F-4D97-AF65-F5344CB8AC3E}">
        <p14:creationId xmlns:p14="http://schemas.microsoft.com/office/powerpoint/2010/main" val="2247294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C62DA-3877-179A-E5DC-1B396D54B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5A846-71A6-FCA4-6E9C-BE7802B7E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2D96E-A5A2-099E-2243-77C78A47E9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9A13BC-6400-D4BD-5FFD-D28679118976}"/>
              </a:ext>
            </a:extLst>
          </p:cNvPr>
          <p:cNvSpPr>
            <a:spLocks noGrp="1"/>
          </p:cNvSpPr>
          <p:nvPr>
            <p:ph type="sldNum" sz="quarter" idx="5"/>
          </p:nvPr>
        </p:nvSpPr>
        <p:spPr/>
        <p:txBody>
          <a:bodyPr/>
          <a:lstStyle/>
          <a:p>
            <a:fld id="{2BDA985D-E976-5B46-8D6B-9B9D5419E261}" type="slidenum">
              <a:rPr lang="en-US" smtClean="0"/>
              <a:t>6</a:t>
            </a:fld>
            <a:endParaRPr lang="en-US"/>
          </a:p>
        </p:txBody>
      </p:sp>
    </p:spTree>
    <p:extLst>
      <p:ext uri="{BB962C8B-B14F-4D97-AF65-F5344CB8AC3E}">
        <p14:creationId xmlns:p14="http://schemas.microsoft.com/office/powerpoint/2010/main" val="806234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DA985D-E976-5B46-8D6B-9B9D5419E261}" type="slidenum">
              <a:rPr lang="en-US" smtClean="0"/>
              <a:t>8</a:t>
            </a:fld>
            <a:endParaRPr lang="en-US"/>
          </a:p>
        </p:txBody>
      </p:sp>
    </p:spTree>
    <p:extLst>
      <p:ext uri="{BB962C8B-B14F-4D97-AF65-F5344CB8AC3E}">
        <p14:creationId xmlns:p14="http://schemas.microsoft.com/office/powerpoint/2010/main" val="4242700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E328A-D071-D827-BD8B-1A5FD73C5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6E354-59E9-D09D-294F-7D57F8381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64634-6730-0FB6-6173-305BD40C18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824800-58A3-9FAF-9439-28FA4850D7BF}"/>
              </a:ext>
            </a:extLst>
          </p:cNvPr>
          <p:cNvSpPr>
            <a:spLocks noGrp="1"/>
          </p:cNvSpPr>
          <p:nvPr>
            <p:ph type="sldNum" sz="quarter" idx="5"/>
          </p:nvPr>
        </p:nvSpPr>
        <p:spPr/>
        <p:txBody>
          <a:bodyPr/>
          <a:lstStyle/>
          <a:p>
            <a:fld id="{2BDA985D-E976-5B46-8D6B-9B9D5419E261}" type="slidenum">
              <a:rPr lang="en-US" smtClean="0"/>
              <a:t>9</a:t>
            </a:fld>
            <a:endParaRPr lang="en-US"/>
          </a:p>
        </p:txBody>
      </p:sp>
    </p:spTree>
    <p:extLst>
      <p:ext uri="{BB962C8B-B14F-4D97-AF65-F5344CB8AC3E}">
        <p14:creationId xmlns:p14="http://schemas.microsoft.com/office/powerpoint/2010/main" val="4060318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7E178-6B03-8158-320C-4FE397EE8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68363-0978-9583-CEF0-CB92E2954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430B6-B331-7C10-59F3-8337966EE0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C60BAA-009D-3E5A-771F-08B7AC95AE4E}"/>
              </a:ext>
            </a:extLst>
          </p:cNvPr>
          <p:cNvSpPr>
            <a:spLocks noGrp="1"/>
          </p:cNvSpPr>
          <p:nvPr>
            <p:ph type="sldNum" sz="quarter" idx="5"/>
          </p:nvPr>
        </p:nvSpPr>
        <p:spPr/>
        <p:txBody>
          <a:bodyPr/>
          <a:lstStyle/>
          <a:p>
            <a:fld id="{2BDA985D-E976-5B46-8D6B-9B9D5419E261}" type="slidenum">
              <a:rPr lang="en-US" smtClean="0"/>
              <a:t>10</a:t>
            </a:fld>
            <a:endParaRPr lang="en-US"/>
          </a:p>
        </p:txBody>
      </p:sp>
    </p:spTree>
    <p:extLst>
      <p:ext uri="{BB962C8B-B14F-4D97-AF65-F5344CB8AC3E}">
        <p14:creationId xmlns:p14="http://schemas.microsoft.com/office/powerpoint/2010/main" val="530598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824FB-063B-F08D-F437-64D7EE683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10D71-51FF-03AE-AEAF-5FF3F9204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DB263-589E-5F3E-C8CC-AF466B13D3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C6B17E-335F-936A-D458-8ED577913218}"/>
              </a:ext>
            </a:extLst>
          </p:cNvPr>
          <p:cNvSpPr>
            <a:spLocks noGrp="1"/>
          </p:cNvSpPr>
          <p:nvPr>
            <p:ph type="sldNum" sz="quarter" idx="5"/>
          </p:nvPr>
        </p:nvSpPr>
        <p:spPr/>
        <p:txBody>
          <a:bodyPr/>
          <a:lstStyle/>
          <a:p>
            <a:fld id="{2BDA985D-E976-5B46-8D6B-9B9D5419E261}" type="slidenum">
              <a:rPr lang="en-US" smtClean="0"/>
              <a:t>11</a:t>
            </a:fld>
            <a:endParaRPr lang="en-US"/>
          </a:p>
        </p:txBody>
      </p:sp>
    </p:spTree>
    <p:extLst>
      <p:ext uri="{BB962C8B-B14F-4D97-AF65-F5344CB8AC3E}">
        <p14:creationId xmlns:p14="http://schemas.microsoft.com/office/powerpoint/2010/main" val="466057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948F7-4626-F4D5-88D0-055C5C78F9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8B455-E7FC-51F0-02DE-E3C86B448E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FFD833-374C-F78C-125A-F46D69D4107B}"/>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5" name="Footer Placeholder 4">
            <a:extLst>
              <a:ext uri="{FF2B5EF4-FFF2-40B4-BE49-F238E27FC236}">
                <a16:creationId xmlns:a16="http://schemas.microsoft.com/office/drawing/2014/main" id="{9E8E1178-2280-7147-4E5E-23A2DFB89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56B925-675C-6900-BD67-22CAA5E8FB90}"/>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602173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ADE4-2013-8259-6912-30E8957DA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0B8CAC-A764-A4E3-E29A-9BA8DFCF65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69738-6591-1E97-028E-05DA8C869E8A}"/>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5" name="Footer Placeholder 4">
            <a:extLst>
              <a:ext uri="{FF2B5EF4-FFF2-40B4-BE49-F238E27FC236}">
                <a16:creationId xmlns:a16="http://schemas.microsoft.com/office/drawing/2014/main" id="{756F2750-BAD1-C46E-8E4B-682A49BD2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11BC4-A4B9-4B18-DEDF-48CE11A2BD6C}"/>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386449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839F00-9324-F79C-4924-ADE742F0FB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C9083F-6D16-D0FC-078F-23AF3E9236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1E696-1707-81CC-F915-BFAD8DA878B6}"/>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5" name="Footer Placeholder 4">
            <a:extLst>
              <a:ext uri="{FF2B5EF4-FFF2-40B4-BE49-F238E27FC236}">
                <a16:creationId xmlns:a16="http://schemas.microsoft.com/office/drawing/2014/main" id="{AE8FAE2D-01B9-E3EE-6501-929EE6AAC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6ED42E-3CBD-DDC0-C57B-0C9F2BCAD02F}"/>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1193232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7153-56BF-45FB-6156-299E1EA84C44}"/>
              </a:ext>
            </a:extLst>
          </p:cNvPr>
          <p:cNvSpPr>
            <a:spLocks noGrp="1"/>
          </p:cNvSpPr>
          <p:nvPr>
            <p:ph type="title"/>
          </p:nvPr>
        </p:nvSpPr>
        <p:spPr>
          <a:xfrm>
            <a:off x="1030632" y="3644348"/>
            <a:ext cx="10515600" cy="1315692"/>
          </a:xfrm>
        </p:spPr>
        <p:txBody>
          <a:bodyPr anchor="b"/>
          <a:lstStyle>
            <a:lvl1pPr algn="ctr">
              <a:defRPr sz="6000"/>
            </a:lvl1pPr>
          </a:lstStyle>
          <a:p>
            <a:r>
              <a:rPr lang="en-US" dirty="0"/>
              <a:t>Click to edit Master title style</a:t>
            </a:r>
          </a:p>
        </p:txBody>
      </p:sp>
      <p:sp>
        <p:nvSpPr>
          <p:cNvPr id="4" name="Date Placeholder 3">
            <a:extLst>
              <a:ext uri="{FF2B5EF4-FFF2-40B4-BE49-F238E27FC236}">
                <a16:creationId xmlns:a16="http://schemas.microsoft.com/office/drawing/2014/main" id="{B936743E-713E-A628-A3BC-14C1B08B7338}"/>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5" name="Footer Placeholder 4">
            <a:extLst>
              <a:ext uri="{FF2B5EF4-FFF2-40B4-BE49-F238E27FC236}">
                <a16:creationId xmlns:a16="http://schemas.microsoft.com/office/drawing/2014/main" id="{92C13EC8-4290-C430-8F9C-AC1F75876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23535-8D89-510B-3684-B1F9E6C43298}"/>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1704283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0D22E-D26E-792E-C4B2-179C80EAA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EDAC6D-4317-1BE0-CF07-FD4B2A1224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A58B9-9AC9-2D95-4BF2-51795E1DE1D3}"/>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5" name="Footer Placeholder 4">
            <a:extLst>
              <a:ext uri="{FF2B5EF4-FFF2-40B4-BE49-F238E27FC236}">
                <a16:creationId xmlns:a16="http://schemas.microsoft.com/office/drawing/2014/main" id="{CF44AA38-ECF7-5C75-DCC9-785EE97DB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24E52-8936-5C35-B817-213FD781F5E2}"/>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2436719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7153-56BF-45FB-6156-299E1EA84C44}"/>
              </a:ext>
            </a:extLst>
          </p:cNvPr>
          <p:cNvSpPr>
            <a:spLocks noGrp="1"/>
          </p:cNvSpPr>
          <p:nvPr>
            <p:ph type="title"/>
          </p:nvPr>
        </p:nvSpPr>
        <p:spPr>
          <a:xfrm>
            <a:off x="1030632" y="3644348"/>
            <a:ext cx="10515600" cy="1315692"/>
          </a:xfrm>
        </p:spPr>
        <p:txBody>
          <a:bodyPr anchor="b"/>
          <a:lstStyle>
            <a:lvl1pPr algn="ctr">
              <a:defRPr sz="6000"/>
            </a:lvl1pPr>
          </a:lstStyle>
          <a:p>
            <a:r>
              <a:rPr lang="en-US" dirty="0"/>
              <a:t>Click to edit Master title style</a:t>
            </a:r>
          </a:p>
        </p:txBody>
      </p:sp>
      <p:sp>
        <p:nvSpPr>
          <p:cNvPr id="4" name="Date Placeholder 3">
            <a:extLst>
              <a:ext uri="{FF2B5EF4-FFF2-40B4-BE49-F238E27FC236}">
                <a16:creationId xmlns:a16="http://schemas.microsoft.com/office/drawing/2014/main" id="{B936743E-713E-A628-A3BC-14C1B08B7338}"/>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5" name="Footer Placeholder 4">
            <a:extLst>
              <a:ext uri="{FF2B5EF4-FFF2-40B4-BE49-F238E27FC236}">
                <a16:creationId xmlns:a16="http://schemas.microsoft.com/office/drawing/2014/main" id="{92C13EC8-4290-C430-8F9C-AC1F75876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923535-8D89-510B-3684-B1F9E6C43298}"/>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3960995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E2E1D-663F-C6A0-042F-A8E6D20244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517C1-C465-322C-141E-2A3E02D701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742C93-1BD4-1B62-EA59-B66E416DC5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9ED34C-77D3-E7C5-D7D4-0026E6C0045B}"/>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6" name="Footer Placeholder 5">
            <a:extLst>
              <a:ext uri="{FF2B5EF4-FFF2-40B4-BE49-F238E27FC236}">
                <a16:creationId xmlns:a16="http://schemas.microsoft.com/office/drawing/2014/main" id="{8F62FC7F-2818-C85D-F4D8-07B3FC989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98B67-7F42-2055-E78D-FDAE83AD4707}"/>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3669047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600D-8D32-2FC2-6DB5-3A3D09F20F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2D50A-4541-2034-07AE-C86F103CD5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B8DC0E-F977-549F-BB18-5EF89F014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DB8EF3-AE1A-934F-5D71-B276340AA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8202EC-FE95-60FE-A1F9-63CD0DDD79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931A09-B131-FF2B-0597-0CFACD21F4D3}"/>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8" name="Footer Placeholder 7">
            <a:extLst>
              <a:ext uri="{FF2B5EF4-FFF2-40B4-BE49-F238E27FC236}">
                <a16:creationId xmlns:a16="http://schemas.microsoft.com/office/drawing/2014/main" id="{E1ED7A3F-8DF2-A0B1-18D3-A987FAA9AB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10723C-3FF9-87F4-9213-57A35733E363}"/>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2867981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5043-5915-9531-D798-E391929F88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589076-4839-7CCE-3861-E8DE556F16A2}"/>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4" name="Footer Placeholder 3">
            <a:extLst>
              <a:ext uri="{FF2B5EF4-FFF2-40B4-BE49-F238E27FC236}">
                <a16:creationId xmlns:a16="http://schemas.microsoft.com/office/drawing/2014/main" id="{6E679B34-BAAA-168F-892C-92F0A3A97B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28B08E-AEC4-B738-25CA-20A23F3964B0}"/>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1313727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BF1E11-8309-F0FA-3BF2-97C165F17905}"/>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3" name="Footer Placeholder 2">
            <a:extLst>
              <a:ext uri="{FF2B5EF4-FFF2-40B4-BE49-F238E27FC236}">
                <a16:creationId xmlns:a16="http://schemas.microsoft.com/office/drawing/2014/main" id="{0FB90641-419D-FE7B-B22C-FCE9EFB00F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3518B1-2F30-8C2A-C94D-B331B8A2886C}"/>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1299470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EDA6-FFA8-1655-BAEE-265E92A011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1918B5-129B-585E-D851-EFC8586B0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57812F-DAEA-1D95-293E-C5EB6C857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D864F6-BF18-20BA-0553-77C021DA2CBE}"/>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6" name="Footer Placeholder 5">
            <a:extLst>
              <a:ext uri="{FF2B5EF4-FFF2-40B4-BE49-F238E27FC236}">
                <a16:creationId xmlns:a16="http://schemas.microsoft.com/office/drawing/2014/main" id="{DFC36B01-3EB9-448F-6099-115809BDEB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CD9A98-D2C9-B8C4-CF6D-2E81D92179EC}"/>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363233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616C-297B-E3A3-6ED7-B8398D5D3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85661B-9377-8653-44A7-6DBA954A92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66C9E3-3DDC-F5D2-E8E2-FE8C73758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8EE96-101C-ED34-EA29-5EA02D3A19C3}"/>
              </a:ext>
            </a:extLst>
          </p:cNvPr>
          <p:cNvSpPr>
            <a:spLocks noGrp="1"/>
          </p:cNvSpPr>
          <p:nvPr>
            <p:ph type="dt" sz="half" idx="10"/>
          </p:nvPr>
        </p:nvSpPr>
        <p:spPr/>
        <p:txBody>
          <a:bodyPr/>
          <a:lstStyle/>
          <a:p>
            <a:fld id="{E7EAE0F9-C1FA-5B44-B8FE-C843F8AFAF04}" type="datetimeFigureOut">
              <a:rPr lang="en-US" smtClean="0"/>
              <a:t>3/29/25</a:t>
            </a:fld>
            <a:endParaRPr lang="en-US"/>
          </a:p>
        </p:txBody>
      </p:sp>
      <p:sp>
        <p:nvSpPr>
          <p:cNvPr id="6" name="Footer Placeholder 5">
            <a:extLst>
              <a:ext uri="{FF2B5EF4-FFF2-40B4-BE49-F238E27FC236}">
                <a16:creationId xmlns:a16="http://schemas.microsoft.com/office/drawing/2014/main" id="{A9A86BD6-4F50-7374-EE49-F8F786E615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852BE-E98C-502D-BA11-BC62FF47D65D}"/>
              </a:ext>
            </a:extLst>
          </p:cNvPr>
          <p:cNvSpPr>
            <a:spLocks noGrp="1"/>
          </p:cNvSpPr>
          <p:nvPr>
            <p:ph type="sldNum" sz="quarter" idx="12"/>
          </p:nvPr>
        </p:nvSpPr>
        <p:spPr/>
        <p:txBody>
          <a:bodyPr/>
          <a:lstStyle/>
          <a:p>
            <a:fld id="{7A663F5F-BFAF-BF40-92C3-BA81561F0195}" type="slidenum">
              <a:rPr lang="en-US" smtClean="0"/>
              <a:t>‹#›</a:t>
            </a:fld>
            <a:endParaRPr lang="en-US"/>
          </a:p>
        </p:txBody>
      </p:sp>
    </p:spTree>
    <p:extLst>
      <p:ext uri="{BB962C8B-B14F-4D97-AF65-F5344CB8AC3E}">
        <p14:creationId xmlns:p14="http://schemas.microsoft.com/office/powerpoint/2010/main" val="3147698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F12F8-2275-2EC7-D4FB-F64CD1BC51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BBC5E82-3B8E-8FBF-715A-E6218FC266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5A0549-38B8-06BF-5797-7AE19E192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AE0F9-C1FA-5B44-B8FE-C843F8AFAF04}" type="datetimeFigureOut">
              <a:rPr lang="en-US" smtClean="0"/>
              <a:t>3/29/25</a:t>
            </a:fld>
            <a:endParaRPr lang="en-US"/>
          </a:p>
        </p:txBody>
      </p:sp>
      <p:sp>
        <p:nvSpPr>
          <p:cNvPr id="5" name="Footer Placeholder 4">
            <a:extLst>
              <a:ext uri="{FF2B5EF4-FFF2-40B4-BE49-F238E27FC236}">
                <a16:creationId xmlns:a16="http://schemas.microsoft.com/office/drawing/2014/main" id="{DD17DF12-93F2-06DA-CEC8-AB0AB748DD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4DA91B-E8B3-3A82-5D71-2F413B9F9A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663F5F-BFAF-BF40-92C3-BA81561F0195}" type="slidenum">
              <a:rPr lang="en-US" smtClean="0"/>
              <a:t>‹#›</a:t>
            </a:fld>
            <a:endParaRPr lang="en-US"/>
          </a:p>
        </p:txBody>
      </p:sp>
    </p:spTree>
    <p:extLst>
      <p:ext uri="{BB962C8B-B14F-4D97-AF65-F5344CB8AC3E}">
        <p14:creationId xmlns:p14="http://schemas.microsoft.com/office/powerpoint/2010/main" val="459724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51" r:id="rId12"/>
  </p:sldLayoutIdLst>
  <p:txStyles>
    <p:titleStyle>
      <a:lvl1pPr algn="l" defTabSz="914400" rtl="0" eaLnBrk="1" latinLnBrk="0" hangingPunct="1">
        <a:lnSpc>
          <a:spcPct val="90000"/>
        </a:lnSpc>
        <a:spcBef>
          <a:spcPct val="0"/>
        </a:spcBef>
        <a:buNone/>
        <a:defRPr sz="6000" b="1" kern="1200">
          <a:solidFill>
            <a:schemeClr val="bg1">
              <a:lumMod val="20000"/>
              <a:lumOff val="80000"/>
            </a:schemeClr>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20000"/>
              <a:lumOff val="80000"/>
            </a:schemeClr>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20000"/>
              <a:lumOff val="80000"/>
            </a:schemeClr>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20000"/>
              <a:lumOff val="80000"/>
            </a:schemeClr>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0000"/>
              <a:lumOff val="80000"/>
            </a:schemeClr>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20000"/>
              <a:lumOff val="80000"/>
            </a:schemeClr>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9346A4F-3CF3-BB8C-0822-FC120884D96E}"/>
            </a:ext>
          </a:extLst>
        </p:cNvPr>
        <p:cNvGrpSpPr/>
        <p:nvPr/>
      </p:nvGrpSpPr>
      <p:grpSpPr>
        <a:xfrm>
          <a:off x="0" y="0"/>
          <a:ext cx="0" cy="0"/>
          <a:chOff x="0" y="0"/>
          <a:chExt cx="0" cy="0"/>
        </a:xfrm>
      </p:grpSpPr>
    </p:spTree>
    <p:extLst>
      <p:ext uri="{BB962C8B-B14F-4D97-AF65-F5344CB8AC3E}">
        <p14:creationId xmlns:p14="http://schemas.microsoft.com/office/powerpoint/2010/main" val="269724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60AAD-E35E-B668-D2BC-E89786481C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743A9-7744-3C3C-959C-A311F1A99F51}"/>
              </a:ext>
            </a:extLst>
          </p:cNvPr>
          <p:cNvSpPr>
            <a:spLocks noGrp="1"/>
          </p:cNvSpPr>
          <p:nvPr>
            <p:ph type="title"/>
          </p:nvPr>
        </p:nvSpPr>
        <p:spPr/>
        <p:txBody>
          <a:bodyPr>
            <a:normAutofit/>
          </a:bodyPr>
          <a:lstStyle/>
          <a:p>
            <a:r>
              <a:rPr lang="en-US" sz="3600" dirty="0"/>
              <a:t>2. Pay Attention: The Discipline of Listening</a:t>
            </a:r>
          </a:p>
        </p:txBody>
      </p:sp>
      <p:sp>
        <p:nvSpPr>
          <p:cNvPr id="3" name="Content Placeholder 2">
            <a:extLst>
              <a:ext uri="{FF2B5EF4-FFF2-40B4-BE49-F238E27FC236}">
                <a16:creationId xmlns:a16="http://schemas.microsoft.com/office/drawing/2014/main" id="{6BA49F6F-F6BE-5A80-1D3B-79AE9C935506}"/>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b="1" dirty="0">
                <a:effectLst/>
              </a:rPr>
              <a:t>Hebrews 2:1: Therefore we must </a:t>
            </a:r>
            <a:r>
              <a:rPr lang="en-US" b="1" u="sng" dirty="0">
                <a:effectLst/>
              </a:rPr>
              <a:t>pay much closer attention </a:t>
            </a:r>
            <a:r>
              <a:rPr lang="en-US" b="1" dirty="0">
                <a:effectLst/>
              </a:rPr>
              <a:t>to what we have </a:t>
            </a:r>
            <a:r>
              <a:rPr lang="en-US" b="1" u="sng" dirty="0">
                <a:effectLst/>
              </a:rPr>
              <a:t>heard</a:t>
            </a:r>
            <a:r>
              <a:rPr lang="en-US" b="1" dirty="0">
                <a:effectLst/>
              </a:rPr>
              <a:t>, lest we drift away from it.</a:t>
            </a:r>
          </a:p>
          <a:p>
            <a:pPr>
              <a:lnSpc>
                <a:spcPct val="150000"/>
              </a:lnSpc>
              <a:spcBef>
                <a:spcPts val="0"/>
              </a:spcBef>
            </a:pPr>
            <a:r>
              <a:rPr lang="en-US" b="1" dirty="0">
                <a:effectLst/>
              </a:rPr>
              <a:t>Hebrews 1:1-2: Long ago, at many times and in many ways, </a:t>
            </a:r>
            <a:r>
              <a:rPr lang="en-US" b="1" u="sng" dirty="0">
                <a:effectLst/>
              </a:rPr>
              <a:t>God spoke</a:t>
            </a:r>
            <a:r>
              <a:rPr lang="en-US" b="1" dirty="0">
                <a:effectLst/>
              </a:rPr>
              <a:t> to our fathers by the prophets, but in these last days </a:t>
            </a:r>
            <a:r>
              <a:rPr lang="en-US" b="1" u="sng" dirty="0">
                <a:effectLst/>
              </a:rPr>
              <a:t>he has spoken to us by his Son</a:t>
            </a:r>
            <a:r>
              <a:rPr lang="en-US" b="1" dirty="0">
                <a:effectLst/>
              </a:rPr>
              <a:t>.</a:t>
            </a:r>
          </a:p>
        </p:txBody>
      </p:sp>
    </p:spTree>
    <p:extLst>
      <p:ext uri="{BB962C8B-B14F-4D97-AF65-F5344CB8AC3E}">
        <p14:creationId xmlns:p14="http://schemas.microsoft.com/office/powerpoint/2010/main" val="3888109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5418-815D-1373-7A27-1D6893C30D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E0879-F9CA-AA71-B5C1-0C80BE261F5F}"/>
              </a:ext>
            </a:extLst>
          </p:cNvPr>
          <p:cNvSpPr>
            <a:spLocks noGrp="1"/>
          </p:cNvSpPr>
          <p:nvPr>
            <p:ph type="title"/>
          </p:nvPr>
        </p:nvSpPr>
        <p:spPr/>
        <p:txBody>
          <a:bodyPr>
            <a:normAutofit/>
          </a:bodyPr>
          <a:lstStyle/>
          <a:p>
            <a:r>
              <a:rPr lang="en-US" sz="3600" dirty="0"/>
              <a:t>2. Pay Attention: The Discipline of Listening</a:t>
            </a:r>
          </a:p>
        </p:txBody>
      </p:sp>
      <p:sp>
        <p:nvSpPr>
          <p:cNvPr id="3" name="Content Placeholder 2">
            <a:extLst>
              <a:ext uri="{FF2B5EF4-FFF2-40B4-BE49-F238E27FC236}">
                <a16:creationId xmlns:a16="http://schemas.microsoft.com/office/drawing/2014/main" id="{626837A9-F250-D371-CA34-2E99A389D93B}"/>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b="1" dirty="0">
                <a:effectLst/>
              </a:rPr>
              <a:t>Hebrews 3:7: Therefore, as the Holy Spirit </a:t>
            </a:r>
            <a:r>
              <a:rPr lang="en-US" b="1" u="sng" dirty="0">
                <a:effectLst/>
              </a:rPr>
              <a:t>says</a:t>
            </a:r>
            <a:r>
              <a:rPr lang="en-US" b="1" dirty="0">
                <a:effectLst/>
              </a:rPr>
              <a:t>… (quoting from Psalm 95)</a:t>
            </a:r>
          </a:p>
          <a:p>
            <a:pPr>
              <a:lnSpc>
                <a:spcPct val="150000"/>
              </a:lnSpc>
              <a:spcBef>
                <a:spcPts val="0"/>
              </a:spcBef>
            </a:pPr>
            <a:r>
              <a:rPr lang="en-US" b="1" dirty="0">
                <a:effectLst/>
              </a:rPr>
              <a:t>Hebrews 9:8: By this the Holy Spirit </a:t>
            </a:r>
            <a:r>
              <a:rPr lang="en-US" b="1" u="sng" dirty="0">
                <a:effectLst/>
              </a:rPr>
              <a:t>indicates</a:t>
            </a:r>
            <a:r>
              <a:rPr lang="en-US" b="1" dirty="0">
                <a:effectLst/>
              </a:rPr>
              <a:t>… (referring the ritual surrounding the Day of Atonement in Leviticus 16) </a:t>
            </a:r>
          </a:p>
          <a:p>
            <a:pPr>
              <a:lnSpc>
                <a:spcPct val="150000"/>
              </a:lnSpc>
              <a:spcBef>
                <a:spcPts val="0"/>
              </a:spcBef>
            </a:pPr>
            <a:r>
              <a:rPr lang="en-US" b="1" dirty="0">
                <a:effectLst/>
              </a:rPr>
              <a:t>Hebrews 10:15-17: And the Holy Spirit also </a:t>
            </a:r>
            <a:r>
              <a:rPr lang="en-US" b="1" u="sng" dirty="0">
                <a:effectLst/>
              </a:rPr>
              <a:t>bears witness </a:t>
            </a:r>
            <a:r>
              <a:rPr lang="en-US" b="1" dirty="0">
                <a:effectLst/>
              </a:rPr>
              <a:t>to us… (quoting from the prophet Jeremiah) </a:t>
            </a:r>
          </a:p>
        </p:txBody>
      </p:sp>
    </p:spTree>
    <p:extLst>
      <p:ext uri="{BB962C8B-B14F-4D97-AF65-F5344CB8AC3E}">
        <p14:creationId xmlns:p14="http://schemas.microsoft.com/office/powerpoint/2010/main" val="1136162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958E5-F1BB-961E-26BB-23119486D1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EFCC4-36BC-AA37-0A45-15BDD2385766}"/>
              </a:ext>
            </a:extLst>
          </p:cNvPr>
          <p:cNvSpPr>
            <a:spLocks noGrp="1"/>
          </p:cNvSpPr>
          <p:nvPr>
            <p:ph type="title"/>
          </p:nvPr>
        </p:nvSpPr>
        <p:spPr/>
        <p:txBody>
          <a:bodyPr>
            <a:normAutofit/>
          </a:bodyPr>
          <a:lstStyle/>
          <a:p>
            <a:r>
              <a:rPr lang="en-US" sz="3600" dirty="0"/>
              <a:t>2. Pay Attention: The Discipline of Listening</a:t>
            </a:r>
          </a:p>
        </p:txBody>
      </p:sp>
      <p:sp>
        <p:nvSpPr>
          <p:cNvPr id="3" name="Content Placeholder 2">
            <a:extLst>
              <a:ext uri="{FF2B5EF4-FFF2-40B4-BE49-F238E27FC236}">
                <a16:creationId xmlns:a16="http://schemas.microsoft.com/office/drawing/2014/main" id="{F708F923-E134-640D-30BF-9809718E56B4}"/>
              </a:ext>
            </a:extLst>
          </p:cNvPr>
          <p:cNvSpPr>
            <a:spLocks noGrp="1"/>
          </p:cNvSpPr>
          <p:nvPr>
            <p:ph idx="1"/>
          </p:nvPr>
        </p:nvSpPr>
        <p:spPr>
          <a:xfrm>
            <a:off x="838199" y="1690687"/>
            <a:ext cx="10515600" cy="4802187"/>
          </a:xfrm>
        </p:spPr>
        <p:txBody>
          <a:bodyPr>
            <a:noAutofit/>
          </a:bodyPr>
          <a:lstStyle/>
          <a:p>
            <a:pPr marL="342900" marR="0" lvl="0" indent="-342900">
              <a:lnSpc>
                <a:spcPct val="150000"/>
              </a:lnSpc>
              <a:buFont typeface="Symbol" pitchFamily="2" charset="2"/>
              <a:buChar char=""/>
            </a:pPr>
            <a:r>
              <a:rPr lang="en-US" sz="3200" b="1" dirty="0">
                <a:solidFill>
                  <a:schemeClr val="bg1"/>
                </a:solidFill>
                <a:effectLst/>
                <a:ea typeface="Calibri" panose="020F0502020204030204" pitchFamily="34" charset="0"/>
              </a:rPr>
              <a:t>Hebrews 12:25: See that you do not refuse him who is speaking. </a:t>
            </a:r>
            <a:endParaRPr lang="en-US" sz="3200"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4133941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D1112-948C-2E44-F182-709163BD050F}"/>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2628B27-289B-23BE-F3DC-34E2E3288601}"/>
              </a:ext>
            </a:extLst>
          </p:cNvPr>
          <p:cNvPicPr>
            <a:picLocks noChangeAspect="1"/>
          </p:cNvPicPr>
          <p:nvPr/>
        </p:nvPicPr>
        <p:blipFill>
          <a:blip r:embed="rId2"/>
          <a:srcRect l="1791" r="1791"/>
          <a:stretch/>
        </p:blipFill>
        <p:spPr>
          <a:xfrm>
            <a:off x="0" y="1"/>
            <a:ext cx="4337730" cy="6858000"/>
          </a:xfrm>
          <a:prstGeom prst="rect">
            <a:avLst/>
          </a:prstGeom>
        </p:spPr>
      </p:pic>
      <p:sp>
        <p:nvSpPr>
          <p:cNvPr id="10" name="TextBox 9">
            <a:extLst>
              <a:ext uri="{FF2B5EF4-FFF2-40B4-BE49-F238E27FC236}">
                <a16:creationId xmlns:a16="http://schemas.microsoft.com/office/drawing/2014/main" id="{AEDEB804-5113-DA81-6356-D2CBF46B8566}"/>
              </a:ext>
            </a:extLst>
          </p:cNvPr>
          <p:cNvSpPr txBox="1"/>
          <p:nvPr/>
        </p:nvSpPr>
        <p:spPr>
          <a:xfrm>
            <a:off x="4811845" y="829442"/>
            <a:ext cx="7027792" cy="5199116"/>
          </a:xfrm>
          <a:prstGeom prst="rect">
            <a:avLst/>
          </a:prstGeom>
          <a:noFill/>
        </p:spPr>
        <p:txBody>
          <a:bodyPr wrap="square" rtlCol="0">
            <a:spAutoFit/>
          </a:bodyPr>
          <a:lstStyle/>
          <a:p>
            <a:pPr marL="0" marR="0">
              <a:lnSpc>
                <a:spcPct val="150000"/>
              </a:lnSpc>
            </a:pPr>
            <a:r>
              <a:rPr lang="en-US" sz="3200" b="1" dirty="0">
                <a:solidFill>
                  <a:schemeClr val="bg1"/>
                </a:solidFill>
                <a:effectLst/>
                <a:latin typeface="Avenir Book" panose="02000503020000020003" pitchFamily="2" charset="0"/>
                <a:ea typeface="Calibri" panose="020F0502020204030204" pitchFamily="34" charset="0"/>
              </a:rPr>
              <a:t>At any one moment, your world contains too much information… Your attentional system selects a certain chunk… which gets valuable cerebral real estate, and therefore, the chance to affect your behavior.</a:t>
            </a:r>
          </a:p>
          <a:p>
            <a:pPr marL="0" marR="0" algn="r">
              <a:lnSpc>
                <a:spcPct val="150000"/>
              </a:lnSpc>
            </a:pPr>
            <a:r>
              <a:rPr lang="en-US" sz="3200" b="1" dirty="0">
                <a:solidFill>
                  <a:schemeClr val="bg1"/>
                </a:solidFill>
                <a:latin typeface="Avenir Book" panose="02000503020000020003" pitchFamily="2" charset="0"/>
                <a:ea typeface="Calibri" panose="020F0502020204030204" pitchFamily="34" charset="0"/>
              </a:rPr>
              <a:t>—Winifred Gallagher</a:t>
            </a:r>
            <a:endParaRPr lang="en-US" sz="3200" dirty="0">
              <a:solidFill>
                <a:schemeClr val="bg1"/>
              </a:solidFill>
              <a:effectLst/>
              <a:latin typeface="Avenir Book" panose="02000503020000020003" pitchFamily="2" charset="0"/>
              <a:ea typeface="Calibri" panose="020F0502020204030204" pitchFamily="34" charset="0"/>
            </a:endParaRPr>
          </a:p>
        </p:txBody>
      </p:sp>
    </p:spTree>
    <p:extLst>
      <p:ext uri="{BB962C8B-B14F-4D97-AF65-F5344CB8AC3E}">
        <p14:creationId xmlns:p14="http://schemas.microsoft.com/office/powerpoint/2010/main" val="175628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064F4-DB2F-3F1A-EC38-2CB56C543D4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76356E9-3C51-9E31-C56A-E1D3514861DC}"/>
              </a:ext>
            </a:extLst>
          </p:cNvPr>
          <p:cNvSpPr>
            <a:spLocks noGrp="1"/>
          </p:cNvSpPr>
          <p:nvPr>
            <p:ph type="title"/>
          </p:nvPr>
        </p:nvSpPr>
        <p:spPr>
          <a:xfrm>
            <a:off x="838200" y="3700754"/>
            <a:ext cx="11093970" cy="1325563"/>
          </a:xfrm>
        </p:spPr>
        <p:txBody>
          <a:bodyPr>
            <a:normAutofit/>
          </a:bodyPr>
          <a:lstStyle/>
          <a:p>
            <a:r>
              <a:rPr lang="en-US" sz="4000" dirty="0"/>
              <a:t>3. Draw Near: The Discipline of Worship </a:t>
            </a:r>
          </a:p>
        </p:txBody>
      </p:sp>
      <p:sp>
        <p:nvSpPr>
          <p:cNvPr id="6" name="Content Placeholder 5">
            <a:extLst>
              <a:ext uri="{FF2B5EF4-FFF2-40B4-BE49-F238E27FC236}">
                <a16:creationId xmlns:a16="http://schemas.microsoft.com/office/drawing/2014/main" id="{CE0ED489-945D-6237-590D-85B3E6D3677C}"/>
              </a:ext>
            </a:extLst>
          </p:cNvPr>
          <p:cNvSpPr>
            <a:spLocks noGrp="1"/>
          </p:cNvSpPr>
          <p:nvPr>
            <p:ph idx="1"/>
          </p:nvPr>
        </p:nvSpPr>
        <p:spPr>
          <a:xfrm>
            <a:off x="838200" y="5190185"/>
            <a:ext cx="10515600" cy="1325563"/>
          </a:xfrm>
        </p:spPr>
        <p:txBody>
          <a:bodyPr>
            <a:normAutofit/>
          </a:bodyPr>
          <a:lstStyle/>
          <a:p>
            <a:pPr marL="0" indent="0">
              <a:buNone/>
            </a:pPr>
            <a:r>
              <a:rPr lang="en-US" b="1" i="1" dirty="0"/>
              <a:t>Hebrews 4:16; 7:19, 25; 10:22; 11:6</a:t>
            </a:r>
            <a:endParaRPr lang="en-US" b="1" dirty="0"/>
          </a:p>
        </p:txBody>
      </p:sp>
    </p:spTree>
    <p:extLst>
      <p:ext uri="{BB962C8B-B14F-4D97-AF65-F5344CB8AC3E}">
        <p14:creationId xmlns:p14="http://schemas.microsoft.com/office/powerpoint/2010/main" val="445743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0E511-8010-656C-CB7B-4C38523B4F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ACF505-D9F4-CDC8-FCBA-A155F92880AB}"/>
              </a:ext>
            </a:extLst>
          </p:cNvPr>
          <p:cNvSpPr>
            <a:spLocks noGrp="1"/>
          </p:cNvSpPr>
          <p:nvPr>
            <p:ph type="title"/>
          </p:nvPr>
        </p:nvSpPr>
        <p:spPr/>
        <p:txBody>
          <a:bodyPr>
            <a:normAutofit/>
          </a:bodyPr>
          <a:lstStyle/>
          <a:p>
            <a:r>
              <a:rPr lang="en-US" sz="3600" dirty="0"/>
              <a:t>3. Draw Near: The Discipline of Worship</a:t>
            </a:r>
          </a:p>
        </p:txBody>
      </p:sp>
      <p:sp>
        <p:nvSpPr>
          <p:cNvPr id="3" name="Content Placeholder 2">
            <a:extLst>
              <a:ext uri="{FF2B5EF4-FFF2-40B4-BE49-F238E27FC236}">
                <a16:creationId xmlns:a16="http://schemas.microsoft.com/office/drawing/2014/main" id="{459B9691-22C9-0D8E-43B3-BC28327A3532}"/>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sz="2400" b="1" dirty="0">
                <a:effectLst/>
              </a:rPr>
              <a:t>Hebrews 7:25: [Christ] “is able to save to the uttermost those who draw near to God through him, since he always lives to make intercession for them.” – We draw near through Christ </a:t>
            </a:r>
          </a:p>
        </p:txBody>
      </p:sp>
    </p:spTree>
    <p:extLst>
      <p:ext uri="{BB962C8B-B14F-4D97-AF65-F5344CB8AC3E}">
        <p14:creationId xmlns:p14="http://schemas.microsoft.com/office/powerpoint/2010/main" val="303762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53F70-2B05-6B8A-1367-0C515B735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40CB40-10CA-0718-FBAD-CA47CECB7AF1}"/>
              </a:ext>
            </a:extLst>
          </p:cNvPr>
          <p:cNvSpPr>
            <a:spLocks noGrp="1"/>
          </p:cNvSpPr>
          <p:nvPr>
            <p:ph type="title"/>
          </p:nvPr>
        </p:nvSpPr>
        <p:spPr/>
        <p:txBody>
          <a:bodyPr>
            <a:normAutofit/>
          </a:bodyPr>
          <a:lstStyle/>
          <a:p>
            <a:r>
              <a:rPr lang="en-US" sz="3600" dirty="0"/>
              <a:t>3. Draw Near: The Discipline of Worship</a:t>
            </a:r>
          </a:p>
        </p:txBody>
      </p:sp>
      <p:sp>
        <p:nvSpPr>
          <p:cNvPr id="3" name="Content Placeholder 2">
            <a:extLst>
              <a:ext uri="{FF2B5EF4-FFF2-40B4-BE49-F238E27FC236}">
                <a16:creationId xmlns:a16="http://schemas.microsoft.com/office/drawing/2014/main" id="{8E08452C-7188-FD91-6CFA-6945186F265D}"/>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sz="2400" b="1" dirty="0">
                <a:effectLst/>
              </a:rPr>
              <a:t>Hebrews 7:25: [Christ] “is able to save to the uttermost those who draw near to God through him, since he always lives to make intercession for them.” – We draw near through Christ </a:t>
            </a:r>
          </a:p>
          <a:p>
            <a:pPr>
              <a:lnSpc>
                <a:spcPct val="150000"/>
              </a:lnSpc>
              <a:spcBef>
                <a:spcPts val="0"/>
              </a:spcBef>
            </a:pPr>
            <a:r>
              <a:rPr lang="en-US" sz="2400" b="1" dirty="0">
                <a:effectLst/>
              </a:rPr>
              <a:t>Hebrews 10:22 – "Let us draw near with a true heart in full assurance of faith." – We draw near in sincerity </a:t>
            </a:r>
          </a:p>
        </p:txBody>
      </p:sp>
    </p:spTree>
    <p:extLst>
      <p:ext uri="{BB962C8B-B14F-4D97-AF65-F5344CB8AC3E}">
        <p14:creationId xmlns:p14="http://schemas.microsoft.com/office/powerpoint/2010/main" val="4067674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BFD88-ABE4-082A-64E6-51114D164E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F18C35-9AA7-8633-C471-3462400D118F}"/>
              </a:ext>
            </a:extLst>
          </p:cNvPr>
          <p:cNvSpPr>
            <a:spLocks noGrp="1"/>
          </p:cNvSpPr>
          <p:nvPr>
            <p:ph type="title"/>
          </p:nvPr>
        </p:nvSpPr>
        <p:spPr/>
        <p:txBody>
          <a:bodyPr>
            <a:normAutofit/>
          </a:bodyPr>
          <a:lstStyle/>
          <a:p>
            <a:r>
              <a:rPr lang="en-US" sz="3600" dirty="0"/>
              <a:t>3. Draw Near: The Discipline of Worship</a:t>
            </a:r>
          </a:p>
        </p:txBody>
      </p:sp>
      <p:sp>
        <p:nvSpPr>
          <p:cNvPr id="3" name="Content Placeholder 2">
            <a:extLst>
              <a:ext uri="{FF2B5EF4-FFF2-40B4-BE49-F238E27FC236}">
                <a16:creationId xmlns:a16="http://schemas.microsoft.com/office/drawing/2014/main" id="{C2CB29D9-EC97-5C52-3936-3B344F7C5202}"/>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sz="2400" b="1" dirty="0">
                <a:effectLst/>
              </a:rPr>
              <a:t>Hebrews 7:25: [Christ] “is able to save to the uttermost those who draw near to God through him, since he always lives to make intercession for them.” – We draw near through Christ </a:t>
            </a:r>
          </a:p>
          <a:p>
            <a:pPr>
              <a:lnSpc>
                <a:spcPct val="150000"/>
              </a:lnSpc>
              <a:spcBef>
                <a:spcPts val="0"/>
              </a:spcBef>
            </a:pPr>
            <a:r>
              <a:rPr lang="en-US" sz="2400" b="1" dirty="0">
                <a:effectLst/>
              </a:rPr>
              <a:t>Hebrews 10:22 – "Let us draw near with a true heart in full assurance of faith." – We draw near in sincerity </a:t>
            </a:r>
          </a:p>
          <a:p>
            <a:pPr>
              <a:lnSpc>
                <a:spcPct val="150000"/>
              </a:lnSpc>
              <a:spcBef>
                <a:spcPts val="0"/>
              </a:spcBef>
            </a:pPr>
            <a:r>
              <a:rPr lang="en-US" sz="2400" b="1" dirty="0">
                <a:effectLst/>
              </a:rPr>
              <a:t>Hebrews 11:6 – "Whoever would draw near to God must believe that he exists and that he rewards those who seek him." – We draw near in faith </a:t>
            </a:r>
          </a:p>
        </p:txBody>
      </p:sp>
    </p:spTree>
    <p:extLst>
      <p:ext uri="{BB962C8B-B14F-4D97-AF65-F5344CB8AC3E}">
        <p14:creationId xmlns:p14="http://schemas.microsoft.com/office/powerpoint/2010/main" val="4292147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92D62-8855-AD5E-424E-9405DE276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8DD00-7F71-8A7F-F634-64807448A08D}"/>
              </a:ext>
            </a:extLst>
          </p:cNvPr>
          <p:cNvSpPr>
            <a:spLocks noGrp="1"/>
          </p:cNvSpPr>
          <p:nvPr>
            <p:ph type="title"/>
          </p:nvPr>
        </p:nvSpPr>
        <p:spPr/>
        <p:txBody>
          <a:bodyPr>
            <a:normAutofit/>
          </a:bodyPr>
          <a:lstStyle/>
          <a:p>
            <a:r>
              <a:rPr lang="en-US" sz="3600" dirty="0"/>
              <a:t>3. Draw Near: The Discipline of Worship</a:t>
            </a:r>
          </a:p>
        </p:txBody>
      </p:sp>
      <p:sp>
        <p:nvSpPr>
          <p:cNvPr id="3" name="Content Placeholder 2">
            <a:extLst>
              <a:ext uri="{FF2B5EF4-FFF2-40B4-BE49-F238E27FC236}">
                <a16:creationId xmlns:a16="http://schemas.microsoft.com/office/drawing/2014/main" id="{E6297582-9C79-20B2-CE35-453DE6E53D35}"/>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sz="2000" b="1" dirty="0">
                <a:effectLst/>
              </a:rPr>
              <a:t>Hebrews 7:25: [Christ] “is able to save to the uttermost those who draw near to God through him, since he always lives to make intercession for them.” – We draw near through Christ </a:t>
            </a:r>
          </a:p>
          <a:p>
            <a:pPr>
              <a:lnSpc>
                <a:spcPct val="150000"/>
              </a:lnSpc>
              <a:spcBef>
                <a:spcPts val="0"/>
              </a:spcBef>
            </a:pPr>
            <a:r>
              <a:rPr lang="en-US" sz="2000" b="1" dirty="0">
                <a:effectLst/>
              </a:rPr>
              <a:t>Hebrews 10:22 – "Let us draw near with a true heart in full assurance of faith." – We draw near in sincerity </a:t>
            </a:r>
          </a:p>
          <a:p>
            <a:pPr>
              <a:lnSpc>
                <a:spcPct val="150000"/>
              </a:lnSpc>
              <a:spcBef>
                <a:spcPts val="0"/>
              </a:spcBef>
            </a:pPr>
            <a:r>
              <a:rPr lang="en-US" sz="2000" b="1" dirty="0">
                <a:effectLst/>
              </a:rPr>
              <a:t>Hebrews 11:6 – "Whoever would draw near to God must believe that he exists and that he rewards those who seek him." – We draw near in faith </a:t>
            </a:r>
          </a:p>
          <a:p>
            <a:pPr>
              <a:lnSpc>
                <a:spcPct val="150000"/>
              </a:lnSpc>
              <a:spcBef>
                <a:spcPts val="0"/>
              </a:spcBef>
            </a:pPr>
            <a:r>
              <a:rPr lang="en-US" sz="2000" b="1" dirty="0">
                <a:effectLst/>
              </a:rPr>
              <a:t>Hebrews 4:16 – "Let us then with confidence draw near to the throne of grace." – We draw near with confidence </a:t>
            </a:r>
          </a:p>
        </p:txBody>
      </p:sp>
    </p:spTree>
    <p:extLst>
      <p:ext uri="{BB962C8B-B14F-4D97-AF65-F5344CB8AC3E}">
        <p14:creationId xmlns:p14="http://schemas.microsoft.com/office/powerpoint/2010/main" val="713929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FB9FE-072E-D956-61A2-208F9AF43D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07AC6D2-1976-3F6E-EC86-88A3FC9F79FC}"/>
              </a:ext>
            </a:extLst>
          </p:cNvPr>
          <p:cNvSpPr>
            <a:spLocks noGrp="1"/>
          </p:cNvSpPr>
          <p:nvPr>
            <p:ph type="title"/>
          </p:nvPr>
        </p:nvSpPr>
        <p:spPr>
          <a:xfrm>
            <a:off x="838200" y="3162926"/>
            <a:ext cx="11093970" cy="1863392"/>
          </a:xfrm>
        </p:spPr>
        <p:txBody>
          <a:bodyPr>
            <a:normAutofit/>
          </a:bodyPr>
          <a:lstStyle/>
          <a:p>
            <a:pPr>
              <a:lnSpc>
                <a:spcPct val="150000"/>
              </a:lnSpc>
            </a:pPr>
            <a:r>
              <a:rPr lang="en-US" sz="4000" dirty="0"/>
              <a:t>4. Encourage One Another: </a:t>
            </a:r>
            <a:br>
              <a:rPr lang="en-US" sz="4000" dirty="0"/>
            </a:br>
            <a:r>
              <a:rPr lang="en-US" sz="4000" dirty="0"/>
              <a:t>The Discipline of Community</a:t>
            </a:r>
          </a:p>
        </p:txBody>
      </p:sp>
      <p:sp>
        <p:nvSpPr>
          <p:cNvPr id="6" name="Content Placeholder 5">
            <a:extLst>
              <a:ext uri="{FF2B5EF4-FFF2-40B4-BE49-F238E27FC236}">
                <a16:creationId xmlns:a16="http://schemas.microsoft.com/office/drawing/2014/main" id="{EBD09620-75A9-CA6A-2D56-0C8A95EC8F05}"/>
              </a:ext>
            </a:extLst>
          </p:cNvPr>
          <p:cNvSpPr>
            <a:spLocks noGrp="1"/>
          </p:cNvSpPr>
          <p:nvPr>
            <p:ph idx="1"/>
          </p:nvPr>
        </p:nvSpPr>
        <p:spPr>
          <a:xfrm>
            <a:off x="838200" y="5190185"/>
            <a:ext cx="10515600" cy="1325563"/>
          </a:xfrm>
        </p:spPr>
        <p:txBody>
          <a:bodyPr>
            <a:normAutofit/>
          </a:bodyPr>
          <a:lstStyle/>
          <a:p>
            <a:pPr marL="0" indent="0">
              <a:buNone/>
            </a:pPr>
            <a:r>
              <a:rPr lang="en-US" b="1" i="1" dirty="0"/>
              <a:t>Hebrews 3:12-14; 10:24-25 </a:t>
            </a:r>
            <a:endParaRPr lang="en-US" b="1" dirty="0"/>
          </a:p>
        </p:txBody>
      </p:sp>
    </p:spTree>
    <p:extLst>
      <p:ext uri="{BB962C8B-B14F-4D97-AF65-F5344CB8AC3E}">
        <p14:creationId xmlns:p14="http://schemas.microsoft.com/office/powerpoint/2010/main" val="3718335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71A78-9369-C3E4-8020-2888741DAA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01FC45-67B6-650A-14F9-DFCF347C40DC}"/>
              </a:ext>
            </a:extLst>
          </p:cNvPr>
          <p:cNvSpPr>
            <a:spLocks noGrp="1"/>
          </p:cNvSpPr>
          <p:nvPr>
            <p:ph type="title"/>
          </p:nvPr>
        </p:nvSpPr>
        <p:spPr/>
        <p:txBody>
          <a:bodyPr>
            <a:normAutofit/>
          </a:bodyPr>
          <a:lstStyle/>
          <a:p>
            <a:r>
              <a:rPr lang="en-US" sz="4800" dirty="0"/>
              <a:t>Hebrews 13:22-25</a:t>
            </a:r>
          </a:p>
        </p:txBody>
      </p:sp>
      <p:sp>
        <p:nvSpPr>
          <p:cNvPr id="3" name="Content Placeholder 2">
            <a:extLst>
              <a:ext uri="{FF2B5EF4-FFF2-40B4-BE49-F238E27FC236}">
                <a16:creationId xmlns:a16="http://schemas.microsoft.com/office/drawing/2014/main" id="{E6EF69C8-1B1B-D365-8E83-A49AFEC43E04}"/>
              </a:ext>
            </a:extLst>
          </p:cNvPr>
          <p:cNvSpPr>
            <a:spLocks noGrp="1"/>
          </p:cNvSpPr>
          <p:nvPr>
            <p:ph idx="1"/>
          </p:nvPr>
        </p:nvSpPr>
        <p:spPr>
          <a:xfrm>
            <a:off x="838199" y="1690687"/>
            <a:ext cx="10515600" cy="4802187"/>
          </a:xfrm>
        </p:spPr>
        <p:txBody>
          <a:bodyPr>
            <a:noAutofit/>
          </a:bodyPr>
          <a:lstStyle/>
          <a:p>
            <a:pPr marL="0" indent="0">
              <a:lnSpc>
                <a:spcPct val="150000"/>
              </a:lnSpc>
              <a:spcBef>
                <a:spcPts val="0"/>
              </a:spcBef>
              <a:buNone/>
            </a:pPr>
            <a:r>
              <a:rPr lang="en-US" sz="3000" b="1" dirty="0">
                <a:effectLst/>
              </a:rPr>
              <a:t>I appeal to you, brothers, bear with my word of exhortation, for I have written to you briefly. </a:t>
            </a:r>
            <a:r>
              <a:rPr lang="en-US" sz="3000" b="1" baseline="30000" dirty="0">
                <a:effectLst/>
              </a:rPr>
              <a:t>23</a:t>
            </a:r>
            <a:r>
              <a:rPr lang="en-US" sz="3000" b="1" dirty="0">
                <a:effectLst/>
              </a:rPr>
              <a:t> You should know that our brother Timothy has been released, with whom I shall see you if he comes soon. </a:t>
            </a:r>
            <a:r>
              <a:rPr lang="en-US" sz="3000" b="1" baseline="30000" dirty="0">
                <a:effectLst/>
              </a:rPr>
              <a:t>24</a:t>
            </a:r>
            <a:r>
              <a:rPr lang="en-US" sz="3000" b="1" dirty="0">
                <a:effectLst/>
              </a:rPr>
              <a:t> Greet all your leaders and all the saints. Those who come from Italy send you greetings. </a:t>
            </a:r>
            <a:r>
              <a:rPr lang="en-US" sz="3000" b="1" baseline="30000" dirty="0">
                <a:effectLst/>
              </a:rPr>
              <a:t>25</a:t>
            </a:r>
            <a:r>
              <a:rPr lang="en-US" sz="3000" b="1" dirty="0">
                <a:effectLst/>
              </a:rPr>
              <a:t> Grace be with all of you. </a:t>
            </a:r>
          </a:p>
          <a:p>
            <a:pPr marL="0" indent="0">
              <a:lnSpc>
                <a:spcPct val="150000"/>
              </a:lnSpc>
              <a:spcBef>
                <a:spcPts val="0"/>
              </a:spcBef>
              <a:buNone/>
            </a:pPr>
            <a:endParaRPr lang="en-US" sz="3000" b="1" dirty="0">
              <a:effectLst/>
            </a:endParaRPr>
          </a:p>
        </p:txBody>
      </p:sp>
    </p:spTree>
    <p:extLst>
      <p:ext uri="{BB962C8B-B14F-4D97-AF65-F5344CB8AC3E}">
        <p14:creationId xmlns:p14="http://schemas.microsoft.com/office/powerpoint/2010/main" val="320762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00B4A-BFF1-247A-FAD5-041623EFD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6815E5-5C50-3657-DD01-9EBF5CEB2E14}"/>
              </a:ext>
            </a:extLst>
          </p:cNvPr>
          <p:cNvSpPr>
            <a:spLocks noGrp="1"/>
          </p:cNvSpPr>
          <p:nvPr>
            <p:ph type="title"/>
          </p:nvPr>
        </p:nvSpPr>
        <p:spPr>
          <a:xfrm>
            <a:off x="374753" y="365125"/>
            <a:ext cx="11422505" cy="1325563"/>
          </a:xfrm>
        </p:spPr>
        <p:txBody>
          <a:bodyPr>
            <a:normAutofit/>
          </a:bodyPr>
          <a:lstStyle/>
          <a:p>
            <a:r>
              <a:rPr lang="en-US" sz="3300" dirty="0"/>
              <a:t>4. Encourage One Another: The Discipline of Community</a:t>
            </a:r>
          </a:p>
        </p:txBody>
      </p:sp>
      <p:sp>
        <p:nvSpPr>
          <p:cNvPr id="3" name="Content Placeholder 2">
            <a:extLst>
              <a:ext uri="{FF2B5EF4-FFF2-40B4-BE49-F238E27FC236}">
                <a16:creationId xmlns:a16="http://schemas.microsoft.com/office/drawing/2014/main" id="{4E6AC9D8-CC0F-FCEF-A589-0CA64D329DC7}"/>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sz="2400" b="1" dirty="0">
                <a:effectLst/>
              </a:rPr>
              <a:t>Hebrews 10:24-25: And let us consider how to stir up one another to love and good works, </a:t>
            </a:r>
            <a:r>
              <a:rPr lang="en-US" sz="2400" b="1" baseline="30000" dirty="0">
                <a:effectLst/>
              </a:rPr>
              <a:t>25</a:t>
            </a:r>
            <a:r>
              <a:rPr lang="en-US" sz="2400" b="1" dirty="0">
                <a:effectLst/>
              </a:rPr>
              <a:t> not neglecting to meet together, as is the habit of some, but </a:t>
            </a:r>
            <a:r>
              <a:rPr lang="en-US" sz="2400" b="1" u="sng" dirty="0">
                <a:effectLst/>
              </a:rPr>
              <a:t>encouraging one another</a:t>
            </a:r>
            <a:r>
              <a:rPr lang="en-US" sz="2400" b="1" dirty="0">
                <a:effectLst/>
              </a:rPr>
              <a:t>, and all the more as you see the Day drawing near.” </a:t>
            </a:r>
          </a:p>
        </p:txBody>
      </p:sp>
    </p:spTree>
    <p:extLst>
      <p:ext uri="{BB962C8B-B14F-4D97-AF65-F5344CB8AC3E}">
        <p14:creationId xmlns:p14="http://schemas.microsoft.com/office/powerpoint/2010/main" val="100735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C9CBC-D310-3B78-6460-6BD50FBA1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0162B0-A1F7-8981-0173-A4B3321FB659}"/>
              </a:ext>
            </a:extLst>
          </p:cNvPr>
          <p:cNvSpPr>
            <a:spLocks noGrp="1"/>
          </p:cNvSpPr>
          <p:nvPr>
            <p:ph type="title"/>
          </p:nvPr>
        </p:nvSpPr>
        <p:spPr>
          <a:xfrm>
            <a:off x="374753" y="365125"/>
            <a:ext cx="11422505" cy="1325563"/>
          </a:xfrm>
        </p:spPr>
        <p:txBody>
          <a:bodyPr>
            <a:normAutofit/>
          </a:bodyPr>
          <a:lstStyle/>
          <a:p>
            <a:r>
              <a:rPr lang="en-US" sz="3300" dirty="0"/>
              <a:t>4. Encourage One Another: The Discipline of Community</a:t>
            </a:r>
          </a:p>
        </p:txBody>
      </p:sp>
      <p:sp>
        <p:nvSpPr>
          <p:cNvPr id="3" name="Content Placeholder 2">
            <a:extLst>
              <a:ext uri="{FF2B5EF4-FFF2-40B4-BE49-F238E27FC236}">
                <a16:creationId xmlns:a16="http://schemas.microsoft.com/office/drawing/2014/main" id="{5A3506E8-733A-76CA-8FAB-6807C652EB4B}"/>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sz="2400" b="1" dirty="0">
                <a:effectLst/>
              </a:rPr>
              <a:t>Hebrews 3:12-14: Take care, brothers, lest there be in any of you an evil, unbelieving heart, leading you to fall away from the living God. </a:t>
            </a:r>
            <a:r>
              <a:rPr lang="en-US" sz="2400" b="1" baseline="30000" dirty="0">
                <a:effectLst/>
              </a:rPr>
              <a:t>13</a:t>
            </a:r>
            <a:r>
              <a:rPr lang="en-US" sz="2400" b="1" dirty="0">
                <a:effectLst/>
              </a:rPr>
              <a:t> But </a:t>
            </a:r>
            <a:r>
              <a:rPr lang="en-US" sz="2400" b="1" u="sng" dirty="0">
                <a:effectLst/>
              </a:rPr>
              <a:t>exhort one another every day</a:t>
            </a:r>
            <a:r>
              <a:rPr lang="en-US" sz="2400" b="1" dirty="0">
                <a:effectLst/>
              </a:rPr>
              <a:t>, as long as it is called “today,” that none of you may be hardened by the deceitfulness of sin. </a:t>
            </a:r>
            <a:r>
              <a:rPr lang="en-US" sz="2400" b="1" baseline="30000" dirty="0">
                <a:effectLst/>
              </a:rPr>
              <a:t>14</a:t>
            </a:r>
            <a:r>
              <a:rPr lang="en-US" sz="2400" b="1" dirty="0">
                <a:effectLst/>
              </a:rPr>
              <a:t> For we have come to share in Christ, if indeed we hold our original confidence firm to the end” </a:t>
            </a:r>
          </a:p>
        </p:txBody>
      </p:sp>
    </p:spTree>
    <p:extLst>
      <p:ext uri="{BB962C8B-B14F-4D97-AF65-F5344CB8AC3E}">
        <p14:creationId xmlns:p14="http://schemas.microsoft.com/office/powerpoint/2010/main" val="1997869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B6D29-7F9F-0403-D8A8-91638CD4552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0689DFE-D36F-82BA-BC97-E474B6165523}"/>
              </a:ext>
            </a:extLst>
          </p:cNvPr>
          <p:cNvPicPr>
            <a:picLocks noChangeAspect="1"/>
          </p:cNvPicPr>
          <p:nvPr/>
        </p:nvPicPr>
        <p:blipFill>
          <a:blip r:embed="rId2"/>
          <a:srcRect l="1692" r="1692"/>
          <a:stretch/>
        </p:blipFill>
        <p:spPr>
          <a:xfrm>
            <a:off x="0" y="1"/>
            <a:ext cx="4337730" cy="6858000"/>
          </a:xfrm>
          <a:prstGeom prst="rect">
            <a:avLst/>
          </a:prstGeom>
        </p:spPr>
      </p:pic>
      <p:sp>
        <p:nvSpPr>
          <p:cNvPr id="10" name="TextBox 9">
            <a:extLst>
              <a:ext uri="{FF2B5EF4-FFF2-40B4-BE49-F238E27FC236}">
                <a16:creationId xmlns:a16="http://schemas.microsoft.com/office/drawing/2014/main" id="{8B0574F8-0BD4-8434-0F49-96B630EC0031}"/>
              </a:ext>
            </a:extLst>
          </p:cNvPr>
          <p:cNvSpPr txBox="1"/>
          <p:nvPr/>
        </p:nvSpPr>
        <p:spPr>
          <a:xfrm>
            <a:off x="4706914" y="364747"/>
            <a:ext cx="7027792" cy="6270884"/>
          </a:xfrm>
          <a:prstGeom prst="rect">
            <a:avLst/>
          </a:prstGeom>
          <a:noFill/>
        </p:spPr>
        <p:txBody>
          <a:bodyPr wrap="square" rtlCol="0">
            <a:spAutoFit/>
          </a:bodyPr>
          <a:lstStyle/>
          <a:p>
            <a:pPr marL="0" marR="0">
              <a:lnSpc>
                <a:spcPct val="150000"/>
              </a:lnSpc>
            </a:pPr>
            <a:r>
              <a:rPr lang="en-US" sz="2700" b="1" dirty="0">
                <a:solidFill>
                  <a:schemeClr val="bg1"/>
                </a:solidFill>
                <a:effectLst/>
                <a:latin typeface="Avenir Book" panose="02000503020000020003" pitchFamily="2" charset="0"/>
                <a:ea typeface="Calibri" panose="020F0502020204030204" pitchFamily="34" charset="0"/>
              </a:rPr>
              <a:t>“The serious Christian, set down for the first time in a Christian community, is likely to bring with him a very definite idea of what Christian life together should be and then try to realize it, but God’s grace speedily shatters such dreams. He who loves his dream of community more than the Christian community itself becomes a destroyer of the latter.” </a:t>
            </a:r>
          </a:p>
          <a:p>
            <a:pPr marL="0" marR="0" algn="r">
              <a:lnSpc>
                <a:spcPct val="150000"/>
              </a:lnSpc>
            </a:pPr>
            <a:r>
              <a:rPr lang="en-US" sz="2700" b="1" dirty="0">
                <a:solidFill>
                  <a:schemeClr val="bg1"/>
                </a:solidFill>
                <a:latin typeface="Avenir Book" panose="02000503020000020003" pitchFamily="2" charset="0"/>
                <a:ea typeface="Calibri" panose="020F0502020204030204" pitchFamily="34" charset="0"/>
              </a:rPr>
              <a:t> –Dietrich Bonhoeffer</a:t>
            </a:r>
            <a:endParaRPr lang="en-US" sz="2700" dirty="0">
              <a:solidFill>
                <a:schemeClr val="bg1"/>
              </a:solidFill>
              <a:effectLst/>
              <a:latin typeface="Avenir Book" panose="02000503020000020003" pitchFamily="2" charset="0"/>
              <a:ea typeface="Calibri" panose="020F0502020204030204" pitchFamily="34" charset="0"/>
            </a:endParaRPr>
          </a:p>
        </p:txBody>
      </p:sp>
    </p:spTree>
    <p:extLst>
      <p:ext uri="{BB962C8B-B14F-4D97-AF65-F5344CB8AC3E}">
        <p14:creationId xmlns:p14="http://schemas.microsoft.com/office/powerpoint/2010/main" val="1354041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09496-95DE-2723-EA45-161076FF9E0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358AD57-8CB2-D3CB-5EA0-EE3F2C409A13}"/>
              </a:ext>
            </a:extLst>
          </p:cNvPr>
          <p:cNvSpPr>
            <a:spLocks noGrp="1"/>
          </p:cNvSpPr>
          <p:nvPr>
            <p:ph type="title"/>
          </p:nvPr>
        </p:nvSpPr>
        <p:spPr>
          <a:xfrm>
            <a:off x="838200" y="3177916"/>
            <a:ext cx="11093970" cy="1848402"/>
          </a:xfrm>
        </p:spPr>
        <p:txBody>
          <a:bodyPr>
            <a:normAutofit/>
          </a:bodyPr>
          <a:lstStyle/>
          <a:p>
            <a:pPr>
              <a:lnSpc>
                <a:spcPct val="150000"/>
              </a:lnSpc>
            </a:pPr>
            <a:r>
              <a:rPr lang="en-US" sz="4000" dirty="0"/>
              <a:t>5. Fix Your Eyes on Jesus: </a:t>
            </a:r>
            <a:br>
              <a:rPr lang="en-US" sz="4000" dirty="0"/>
            </a:br>
            <a:r>
              <a:rPr lang="en-US" sz="4000" dirty="0"/>
              <a:t>The Discipline of Faith</a:t>
            </a:r>
          </a:p>
        </p:txBody>
      </p:sp>
      <p:sp>
        <p:nvSpPr>
          <p:cNvPr id="6" name="Content Placeholder 5">
            <a:extLst>
              <a:ext uri="{FF2B5EF4-FFF2-40B4-BE49-F238E27FC236}">
                <a16:creationId xmlns:a16="http://schemas.microsoft.com/office/drawing/2014/main" id="{1716D228-C321-67EC-3C5D-15FDBC269C6C}"/>
              </a:ext>
            </a:extLst>
          </p:cNvPr>
          <p:cNvSpPr>
            <a:spLocks noGrp="1"/>
          </p:cNvSpPr>
          <p:nvPr>
            <p:ph idx="1"/>
          </p:nvPr>
        </p:nvSpPr>
        <p:spPr>
          <a:xfrm>
            <a:off x="838200" y="5190185"/>
            <a:ext cx="10515600" cy="1325563"/>
          </a:xfrm>
        </p:spPr>
        <p:txBody>
          <a:bodyPr>
            <a:normAutofit/>
          </a:bodyPr>
          <a:lstStyle/>
          <a:p>
            <a:pPr marL="0" indent="0">
              <a:buNone/>
            </a:pPr>
            <a:r>
              <a:rPr lang="en-US" b="1" i="1" dirty="0"/>
              <a:t>Hebrews 3:1; 12:1-3 </a:t>
            </a:r>
            <a:endParaRPr lang="en-US" b="1" dirty="0"/>
          </a:p>
        </p:txBody>
      </p:sp>
    </p:spTree>
    <p:extLst>
      <p:ext uri="{BB962C8B-B14F-4D97-AF65-F5344CB8AC3E}">
        <p14:creationId xmlns:p14="http://schemas.microsoft.com/office/powerpoint/2010/main" val="1816883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334A6-D27B-31E9-A481-1B5AE98E8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FB2A3-AE4C-BF5C-985A-7817E2C84F6D}"/>
              </a:ext>
            </a:extLst>
          </p:cNvPr>
          <p:cNvSpPr>
            <a:spLocks noGrp="1"/>
          </p:cNvSpPr>
          <p:nvPr>
            <p:ph type="title"/>
          </p:nvPr>
        </p:nvSpPr>
        <p:spPr>
          <a:xfrm>
            <a:off x="374753" y="365125"/>
            <a:ext cx="11422505" cy="1325563"/>
          </a:xfrm>
        </p:spPr>
        <p:txBody>
          <a:bodyPr>
            <a:normAutofit/>
          </a:bodyPr>
          <a:lstStyle/>
          <a:p>
            <a:r>
              <a:rPr lang="en-US" sz="3300" dirty="0"/>
              <a:t>4. Fix Your Eyes on Jesus: The Discipline of Faith</a:t>
            </a:r>
          </a:p>
        </p:txBody>
      </p:sp>
      <p:sp>
        <p:nvSpPr>
          <p:cNvPr id="3" name="Content Placeholder 2">
            <a:extLst>
              <a:ext uri="{FF2B5EF4-FFF2-40B4-BE49-F238E27FC236}">
                <a16:creationId xmlns:a16="http://schemas.microsoft.com/office/drawing/2014/main" id="{EA589EF0-9EFB-7E8A-2AE4-1BE417C97A41}"/>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sz="2300" b="1" dirty="0">
                <a:effectLst/>
              </a:rPr>
              <a:t>Hebrews 3:1: Therefore, holy brothers, you who share in a heavenly calling, </a:t>
            </a:r>
            <a:r>
              <a:rPr lang="en-US" sz="2300" b="1" u="sng" dirty="0">
                <a:effectLst/>
              </a:rPr>
              <a:t>consider [fix your thoughts on, NIV] Jesus</a:t>
            </a:r>
            <a:r>
              <a:rPr lang="en-US" sz="2300" b="1" dirty="0">
                <a:effectLst/>
              </a:rPr>
              <a:t>, the apostle and high priest of our confession. </a:t>
            </a:r>
          </a:p>
        </p:txBody>
      </p:sp>
    </p:spTree>
    <p:extLst>
      <p:ext uri="{BB962C8B-B14F-4D97-AF65-F5344CB8AC3E}">
        <p14:creationId xmlns:p14="http://schemas.microsoft.com/office/powerpoint/2010/main" val="3457081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2917B-BC0A-E483-ACBA-38B4C8D6C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C96254-AFFB-9574-F03C-FE468E1A5F94}"/>
              </a:ext>
            </a:extLst>
          </p:cNvPr>
          <p:cNvSpPr>
            <a:spLocks noGrp="1"/>
          </p:cNvSpPr>
          <p:nvPr>
            <p:ph type="title"/>
          </p:nvPr>
        </p:nvSpPr>
        <p:spPr>
          <a:xfrm>
            <a:off x="374753" y="365125"/>
            <a:ext cx="11422505" cy="1325563"/>
          </a:xfrm>
        </p:spPr>
        <p:txBody>
          <a:bodyPr>
            <a:normAutofit/>
          </a:bodyPr>
          <a:lstStyle/>
          <a:p>
            <a:r>
              <a:rPr lang="en-US" sz="3300" dirty="0"/>
              <a:t>4. Fix Your Eyes on Jesus: The Discipline of Faith</a:t>
            </a:r>
          </a:p>
        </p:txBody>
      </p:sp>
      <p:sp>
        <p:nvSpPr>
          <p:cNvPr id="3" name="Content Placeholder 2">
            <a:extLst>
              <a:ext uri="{FF2B5EF4-FFF2-40B4-BE49-F238E27FC236}">
                <a16:creationId xmlns:a16="http://schemas.microsoft.com/office/drawing/2014/main" id="{E5C22F9D-B545-B239-A21A-E9CCD9BFE15A}"/>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sz="2300" b="1" dirty="0">
                <a:effectLst/>
              </a:rPr>
              <a:t>Hebrews 12:1-3: Therefore, since we are surrounded by so great a cloud of witnesses, let us also lay aside every weight, and sin which clings so closely, and let us run with endurance the race that is set before us, </a:t>
            </a:r>
            <a:r>
              <a:rPr lang="en-US" sz="2300" b="1" baseline="30000" dirty="0">
                <a:effectLst/>
              </a:rPr>
              <a:t>2</a:t>
            </a:r>
            <a:r>
              <a:rPr lang="en-US" sz="2300" b="1" dirty="0">
                <a:effectLst/>
              </a:rPr>
              <a:t> </a:t>
            </a:r>
            <a:r>
              <a:rPr lang="en-US" sz="2300" b="1" u="sng" dirty="0">
                <a:effectLst/>
              </a:rPr>
              <a:t>looking to [fixing our eyes on, NIV] Jesus</a:t>
            </a:r>
            <a:r>
              <a:rPr lang="en-US" sz="2300" b="1" dirty="0">
                <a:effectLst/>
              </a:rPr>
              <a:t>, the founder and perfecter of our faith, who for the joy that was set before him endured the cross, despising the shame, and is seated at the right hand of the throne of God. </a:t>
            </a:r>
            <a:r>
              <a:rPr lang="en-US" sz="2300" b="1" baseline="30000" dirty="0">
                <a:effectLst/>
              </a:rPr>
              <a:t>3</a:t>
            </a:r>
            <a:r>
              <a:rPr lang="en-US" sz="2300" b="1" dirty="0">
                <a:effectLst/>
              </a:rPr>
              <a:t> </a:t>
            </a:r>
            <a:r>
              <a:rPr lang="en-US" sz="2300" b="1" u="sng" dirty="0">
                <a:effectLst/>
              </a:rPr>
              <a:t>Consider him </a:t>
            </a:r>
            <a:r>
              <a:rPr lang="en-US" sz="2300" b="1" dirty="0">
                <a:effectLst/>
              </a:rPr>
              <a:t>who endured from sinners such hostility against himself, so that you may not grow weary or fainthearted.” </a:t>
            </a:r>
          </a:p>
        </p:txBody>
      </p:sp>
    </p:spTree>
    <p:extLst>
      <p:ext uri="{BB962C8B-B14F-4D97-AF65-F5344CB8AC3E}">
        <p14:creationId xmlns:p14="http://schemas.microsoft.com/office/powerpoint/2010/main" val="2326619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30E25-F846-E151-46EE-B0F7BBBA5E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094476-B5D0-352E-8BF0-89FC9CB09948}"/>
              </a:ext>
            </a:extLst>
          </p:cNvPr>
          <p:cNvSpPr>
            <a:spLocks noGrp="1"/>
          </p:cNvSpPr>
          <p:nvPr>
            <p:ph type="title"/>
          </p:nvPr>
        </p:nvSpPr>
        <p:spPr/>
        <p:txBody>
          <a:bodyPr>
            <a:normAutofit/>
          </a:bodyPr>
          <a:lstStyle/>
          <a:p>
            <a:r>
              <a:rPr lang="en-US" sz="4800" dirty="0"/>
              <a:t>Summary</a:t>
            </a:r>
          </a:p>
        </p:txBody>
      </p:sp>
      <p:sp>
        <p:nvSpPr>
          <p:cNvPr id="3" name="Content Placeholder 2">
            <a:extLst>
              <a:ext uri="{FF2B5EF4-FFF2-40B4-BE49-F238E27FC236}">
                <a16:creationId xmlns:a16="http://schemas.microsoft.com/office/drawing/2014/main" id="{5CB2B2F9-FE0E-99BD-588B-A60726CECDC7}"/>
              </a:ext>
            </a:extLst>
          </p:cNvPr>
          <p:cNvSpPr>
            <a:spLocks noGrp="1"/>
          </p:cNvSpPr>
          <p:nvPr>
            <p:ph idx="1"/>
          </p:nvPr>
        </p:nvSpPr>
        <p:spPr/>
        <p:txBody>
          <a:bodyPr>
            <a:noAutofit/>
          </a:bodyPr>
          <a:lstStyle/>
          <a:p>
            <a:pPr marL="514350" indent="-514350">
              <a:lnSpc>
                <a:spcPct val="150000"/>
              </a:lnSpc>
              <a:buFont typeface="Arial" panose="020B0604020202020204" pitchFamily="34" charset="0"/>
              <a:buAutoNum type="arabicPeriod"/>
            </a:pPr>
            <a:r>
              <a:rPr lang="en-US" b="1" dirty="0"/>
              <a:t>Hold Fast: The Discipline of Endurance</a:t>
            </a:r>
          </a:p>
          <a:p>
            <a:pPr marL="514350" indent="-514350">
              <a:lnSpc>
                <a:spcPct val="150000"/>
              </a:lnSpc>
              <a:buFont typeface="Arial" panose="020B0604020202020204" pitchFamily="34" charset="0"/>
              <a:buAutoNum type="arabicPeriod"/>
            </a:pPr>
            <a:r>
              <a:rPr lang="en-US" b="1" dirty="0"/>
              <a:t>Pay Attention: The Discipline of Listening</a:t>
            </a:r>
          </a:p>
          <a:p>
            <a:pPr marL="514350" indent="-514350">
              <a:lnSpc>
                <a:spcPct val="150000"/>
              </a:lnSpc>
              <a:buFont typeface="Arial" panose="020B0604020202020204" pitchFamily="34" charset="0"/>
              <a:buAutoNum type="arabicPeriod"/>
            </a:pPr>
            <a:r>
              <a:rPr lang="en-US" b="1" dirty="0"/>
              <a:t>Draw Near: The Discipline of Worship</a:t>
            </a:r>
          </a:p>
          <a:p>
            <a:pPr marL="514350" indent="-514350">
              <a:lnSpc>
                <a:spcPct val="150000"/>
              </a:lnSpc>
              <a:buFont typeface="Arial" panose="020B0604020202020204" pitchFamily="34" charset="0"/>
              <a:buAutoNum type="arabicPeriod"/>
            </a:pPr>
            <a:r>
              <a:rPr lang="en-US" b="1" dirty="0"/>
              <a:t>Encourage One Another: The Discipline of Community </a:t>
            </a:r>
          </a:p>
          <a:p>
            <a:pPr marL="514350" indent="-514350">
              <a:lnSpc>
                <a:spcPct val="150000"/>
              </a:lnSpc>
              <a:buFont typeface="Arial" panose="020B0604020202020204" pitchFamily="34" charset="0"/>
              <a:buAutoNum type="arabicPeriod"/>
            </a:pPr>
            <a:r>
              <a:rPr lang="en-US" b="1" dirty="0"/>
              <a:t>Fix Your Eyes on Jesus: The Discipline of Faith</a:t>
            </a:r>
          </a:p>
          <a:p>
            <a:pPr marL="514350" indent="-514350">
              <a:lnSpc>
                <a:spcPct val="150000"/>
              </a:lnSpc>
              <a:buFont typeface="Arial" panose="020B0604020202020204" pitchFamily="34" charset="0"/>
              <a:buAutoNum type="arabicPeriod"/>
            </a:pPr>
            <a:endParaRPr lang="en-US" b="1" dirty="0"/>
          </a:p>
        </p:txBody>
      </p:sp>
    </p:spTree>
    <p:extLst>
      <p:ext uri="{BB962C8B-B14F-4D97-AF65-F5344CB8AC3E}">
        <p14:creationId xmlns:p14="http://schemas.microsoft.com/office/powerpoint/2010/main" val="3187646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EA5FE5E-9D9B-80EF-1EC3-28CDB6249BD6}"/>
            </a:ext>
          </a:extLst>
        </p:cNvPr>
        <p:cNvGrpSpPr/>
        <p:nvPr/>
      </p:nvGrpSpPr>
      <p:grpSpPr>
        <a:xfrm>
          <a:off x="0" y="0"/>
          <a:ext cx="0" cy="0"/>
          <a:chOff x="0" y="0"/>
          <a:chExt cx="0" cy="0"/>
        </a:xfrm>
      </p:grpSpPr>
    </p:spTree>
    <p:extLst>
      <p:ext uri="{BB962C8B-B14F-4D97-AF65-F5344CB8AC3E}">
        <p14:creationId xmlns:p14="http://schemas.microsoft.com/office/powerpoint/2010/main" val="2805800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B65FA-ABDC-88C5-A92F-FAB2C91EBC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A9019-6875-BCAD-6CA1-5047E5462D65}"/>
              </a:ext>
            </a:extLst>
          </p:cNvPr>
          <p:cNvSpPr>
            <a:spLocks noGrp="1"/>
          </p:cNvSpPr>
          <p:nvPr>
            <p:ph type="title"/>
          </p:nvPr>
        </p:nvSpPr>
        <p:spPr/>
        <p:txBody>
          <a:bodyPr>
            <a:normAutofit/>
          </a:bodyPr>
          <a:lstStyle/>
          <a:p>
            <a:r>
              <a:rPr lang="en-US" sz="4800" dirty="0"/>
              <a:t>Hebrews 13:22-25</a:t>
            </a:r>
          </a:p>
        </p:txBody>
      </p:sp>
      <p:sp>
        <p:nvSpPr>
          <p:cNvPr id="3" name="Content Placeholder 2">
            <a:extLst>
              <a:ext uri="{FF2B5EF4-FFF2-40B4-BE49-F238E27FC236}">
                <a16:creationId xmlns:a16="http://schemas.microsoft.com/office/drawing/2014/main" id="{6E5C3449-A747-C5C3-57C0-DAB3C40626C0}"/>
              </a:ext>
            </a:extLst>
          </p:cNvPr>
          <p:cNvSpPr>
            <a:spLocks noGrp="1"/>
          </p:cNvSpPr>
          <p:nvPr>
            <p:ph idx="1"/>
          </p:nvPr>
        </p:nvSpPr>
        <p:spPr>
          <a:xfrm>
            <a:off x="838199" y="1690687"/>
            <a:ext cx="10515600" cy="4802187"/>
          </a:xfrm>
        </p:spPr>
        <p:txBody>
          <a:bodyPr>
            <a:noAutofit/>
          </a:bodyPr>
          <a:lstStyle/>
          <a:p>
            <a:pPr marL="0" indent="0">
              <a:lnSpc>
                <a:spcPct val="150000"/>
              </a:lnSpc>
              <a:spcBef>
                <a:spcPts val="0"/>
              </a:spcBef>
              <a:buNone/>
            </a:pPr>
            <a:r>
              <a:rPr lang="en-US" sz="3000" b="1" dirty="0">
                <a:effectLst/>
              </a:rPr>
              <a:t>I appeal to you, brothers, bear with my </a:t>
            </a:r>
            <a:r>
              <a:rPr lang="en-US" sz="3000" b="1" u="sng" dirty="0">
                <a:effectLst/>
              </a:rPr>
              <a:t>word of exhortation</a:t>
            </a:r>
            <a:r>
              <a:rPr lang="en-US" sz="3000" b="1" dirty="0">
                <a:effectLst/>
              </a:rPr>
              <a:t>, for I have written to you briefly. </a:t>
            </a:r>
            <a:r>
              <a:rPr lang="en-US" sz="3000" b="1" baseline="30000" dirty="0">
                <a:effectLst/>
              </a:rPr>
              <a:t>23</a:t>
            </a:r>
            <a:r>
              <a:rPr lang="en-US" sz="3000" b="1" dirty="0">
                <a:effectLst/>
              </a:rPr>
              <a:t> You should know that our brother Timothy has been released, with whom I shall see you if he comes soon. </a:t>
            </a:r>
            <a:r>
              <a:rPr lang="en-US" sz="3000" b="1" baseline="30000" dirty="0">
                <a:effectLst/>
              </a:rPr>
              <a:t>24</a:t>
            </a:r>
            <a:r>
              <a:rPr lang="en-US" sz="3000" b="1" dirty="0">
                <a:effectLst/>
              </a:rPr>
              <a:t> </a:t>
            </a:r>
            <a:r>
              <a:rPr lang="en-US" sz="3000" b="1" u="sng" dirty="0">
                <a:effectLst/>
              </a:rPr>
              <a:t>Greet</a:t>
            </a:r>
            <a:r>
              <a:rPr lang="en-US" sz="3000" b="1" dirty="0">
                <a:effectLst/>
              </a:rPr>
              <a:t> all your leaders and all the saints. Those who come from Italy send you </a:t>
            </a:r>
            <a:r>
              <a:rPr lang="en-US" sz="3000" b="1" u="sng" dirty="0">
                <a:effectLst/>
              </a:rPr>
              <a:t>greetings</a:t>
            </a:r>
            <a:r>
              <a:rPr lang="en-US" sz="3000" b="1" dirty="0">
                <a:effectLst/>
              </a:rPr>
              <a:t>. </a:t>
            </a:r>
            <a:r>
              <a:rPr lang="en-US" sz="3000" b="1" baseline="30000" dirty="0">
                <a:effectLst/>
              </a:rPr>
              <a:t>25</a:t>
            </a:r>
            <a:r>
              <a:rPr lang="en-US" sz="3000" b="1" dirty="0">
                <a:effectLst/>
              </a:rPr>
              <a:t> </a:t>
            </a:r>
            <a:r>
              <a:rPr lang="en-US" sz="3000" b="1" u="sng" dirty="0">
                <a:effectLst/>
              </a:rPr>
              <a:t>Grace be with all of you</a:t>
            </a:r>
            <a:r>
              <a:rPr lang="en-US" sz="3000" b="1" dirty="0">
                <a:effectLst/>
              </a:rPr>
              <a:t>. </a:t>
            </a:r>
          </a:p>
          <a:p>
            <a:pPr marL="0" indent="0">
              <a:lnSpc>
                <a:spcPct val="150000"/>
              </a:lnSpc>
              <a:spcBef>
                <a:spcPts val="0"/>
              </a:spcBef>
              <a:buNone/>
            </a:pPr>
            <a:endParaRPr lang="en-US" sz="3000" b="1" dirty="0">
              <a:effectLst/>
            </a:endParaRPr>
          </a:p>
        </p:txBody>
      </p:sp>
    </p:spTree>
    <p:extLst>
      <p:ext uri="{BB962C8B-B14F-4D97-AF65-F5344CB8AC3E}">
        <p14:creationId xmlns:p14="http://schemas.microsoft.com/office/powerpoint/2010/main" val="115461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74903-3CEE-D926-69AB-685D55BAC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D8D0BA-7601-DD9F-ACB2-5D54B42F6E5D}"/>
              </a:ext>
            </a:extLst>
          </p:cNvPr>
          <p:cNvSpPr>
            <a:spLocks noGrp="1"/>
          </p:cNvSpPr>
          <p:nvPr>
            <p:ph type="title"/>
          </p:nvPr>
        </p:nvSpPr>
        <p:spPr/>
        <p:txBody>
          <a:bodyPr>
            <a:normAutofit/>
          </a:bodyPr>
          <a:lstStyle/>
          <a:p>
            <a:r>
              <a:rPr lang="en-US" sz="4800" u="sng" dirty="0"/>
              <a:t>Outline</a:t>
            </a:r>
          </a:p>
        </p:txBody>
      </p:sp>
      <p:sp>
        <p:nvSpPr>
          <p:cNvPr id="3" name="Content Placeholder 2">
            <a:extLst>
              <a:ext uri="{FF2B5EF4-FFF2-40B4-BE49-F238E27FC236}">
                <a16:creationId xmlns:a16="http://schemas.microsoft.com/office/drawing/2014/main" id="{2FEE5B2E-C2DD-5EA3-A2CA-B580FBADC6B7}"/>
              </a:ext>
            </a:extLst>
          </p:cNvPr>
          <p:cNvSpPr>
            <a:spLocks noGrp="1"/>
          </p:cNvSpPr>
          <p:nvPr>
            <p:ph idx="1"/>
          </p:nvPr>
        </p:nvSpPr>
        <p:spPr/>
        <p:txBody>
          <a:bodyPr>
            <a:noAutofit/>
          </a:bodyPr>
          <a:lstStyle/>
          <a:p>
            <a:pPr marL="514350" indent="-514350">
              <a:lnSpc>
                <a:spcPct val="150000"/>
              </a:lnSpc>
              <a:buFont typeface="Arial" panose="020B0604020202020204" pitchFamily="34" charset="0"/>
              <a:buAutoNum type="arabicPeriod"/>
            </a:pPr>
            <a:r>
              <a:rPr lang="en-US" b="1" dirty="0"/>
              <a:t>Hold Fast: The Discipline of Endurance</a:t>
            </a:r>
          </a:p>
          <a:p>
            <a:pPr marL="514350" indent="-514350">
              <a:lnSpc>
                <a:spcPct val="150000"/>
              </a:lnSpc>
              <a:buFont typeface="Arial" panose="020B0604020202020204" pitchFamily="34" charset="0"/>
              <a:buAutoNum type="arabicPeriod"/>
            </a:pPr>
            <a:r>
              <a:rPr lang="en-US" b="1" dirty="0"/>
              <a:t>Pay Attention: The Discipline of Listening</a:t>
            </a:r>
          </a:p>
          <a:p>
            <a:pPr marL="514350" indent="-514350">
              <a:lnSpc>
                <a:spcPct val="150000"/>
              </a:lnSpc>
              <a:buFont typeface="Arial" panose="020B0604020202020204" pitchFamily="34" charset="0"/>
              <a:buAutoNum type="arabicPeriod"/>
            </a:pPr>
            <a:r>
              <a:rPr lang="en-US" b="1" dirty="0"/>
              <a:t>Draw Near: The Discipline of Worship</a:t>
            </a:r>
          </a:p>
          <a:p>
            <a:pPr marL="514350" indent="-514350">
              <a:lnSpc>
                <a:spcPct val="150000"/>
              </a:lnSpc>
              <a:buFont typeface="Arial" panose="020B0604020202020204" pitchFamily="34" charset="0"/>
              <a:buAutoNum type="arabicPeriod"/>
            </a:pPr>
            <a:r>
              <a:rPr lang="en-US" b="1" dirty="0"/>
              <a:t>Encourage One Another: The Discipline of Community </a:t>
            </a:r>
          </a:p>
          <a:p>
            <a:pPr marL="514350" indent="-514350">
              <a:lnSpc>
                <a:spcPct val="150000"/>
              </a:lnSpc>
              <a:buFont typeface="Arial" panose="020B0604020202020204" pitchFamily="34" charset="0"/>
              <a:buAutoNum type="arabicPeriod"/>
            </a:pPr>
            <a:r>
              <a:rPr lang="en-US" b="1" dirty="0"/>
              <a:t>Fix Your Eyes on Jesus: The Discipline of Faith</a:t>
            </a:r>
          </a:p>
          <a:p>
            <a:pPr marL="514350" indent="-514350">
              <a:lnSpc>
                <a:spcPct val="150000"/>
              </a:lnSpc>
              <a:buFont typeface="Arial" panose="020B0604020202020204" pitchFamily="34" charset="0"/>
              <a:buAutoNum type="arabicPeriod"/>
            </a:pPr>
            <a:endParaRPr lang="en-US" b="1" dirty="0"/>
          </a:p>
        </p:txBody>
      </p:sp>
    </p:spTree>
    <p:extLst>
      <p:ext uri="{BB962C8B-B14F-4D97-AF65-F5344CB8AC3E}">
        <p14:creationId xmlns:p14="http://schemas.microsoft.com/office/powerpoint/2010/main" val="3686082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3EA0A1-B106-D96F-EC3C-F0C22743C5EB}"/>
              </a:ext>
            </a:extLst>
          </p:cNvPr>
          <p:cNvSpPr>
            <a:spLocks noGrp="1"/>
          </p:cNvSpPr>
          <p:nvPr>
            <p:ph type="title"/>
          </p:nvPr>
        </p:nvSpPr>
        <p:spPr>
          <a:xfrm>
            <a:off x="838199" y="3700754"/>
            <a:ext cx="10779177" cy="1325563"/>
          </a:xfrm>
        </p:spPr>
        <p:txBody>
          <a:bodyPr>
            <a:normAutofit/>
          </a:bodyPr>
          <a:lstStyle/>
          <a:p>
            <a:pPr marL="514350" indent="-514350">
              <a:lnSpc>
                <a:spcPct val="150000"/>
              </a:lnSpc>
              <a:buFont typeface="Arial" panose="020B0604020202020204" pitchFamily="34" charset="0"/>
              <a:buAutoNum type="arabicPeriod"/>
            </a:pPr>
            <a:r>
              <a:rPr lang="en-US" sz="4000" b="1" dirty="0"/>
              <a:t>Hold Fast: The Discipline of Endurance</a:t>
            </a:r>
          </a:p>
        </p:txBody>
      </p:sp>
      <p:sp>
        <p:nvSpPr>
          <p:cNvPr id="6" name="Content Placeholder 5">
            <a:extLst>
              <a:ext uri="{FF2B5EF4-FFF2-40B4-BE49-F238E27FC236}">
                <a16:creationId xmlns:a16="http://schemas.microsoft.com/office/drawing/2014/main" id="{D25223D0-067A-C2BC-9017-4A530184B148}"/>
              </a:ext>
            </a:extLst>
          </p:cNvPr>
          <p:cNvSpPr>
            <a:spLocks noGrp="1"/>
          </p:cNvSpPr>
          <p:nvPr>
            <p:ph idx="1"/>
          </p:nvPr>
        </p:nvSpPr>
        <p:spPr>
          <a:xfrm>
            <a:off x="838200" y="5190185"/>
            <a:ext cx="10515600" cy="1325563"/>
          </a:xfrm>
        </p:spPr>
        <p:txBody>
          <a:bodyPr>
            <a:normAutofit/>
          </a:bodyPr>
          <a:lstStyle/>
          <a:p>
            <a:pPr marL="0" indent="0">
              <a:buNone/>
            </a:pPr>
            <a:r>
              <a:rPr lang="en-US" b="1" i="1" dirty="0"/>
              <a:t>Hebrews 3:6; 4:14; 6:11-12; 6:18; 10:23</a:t>
            </a:r>
            <a:endParaRPr lang="en-US" b="1" dirty="0"/>
          </a:p>
        </p:txBody>
      </p:sp>
    </p:spTree>
    <p:extLst>
      <p:ext uri="{BB962C8B-B14F-4D97-AF65-F5344CB8AC3E}">
        <p14:creationId xmlns:p14="http://schemas.microsoft.com/office/powerpoint/2010/main" val="1854195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47F41-28C5-220A-DC16-DE5B3DCFD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A5C22B-CB21-43D0-C1F3-BB2EAA386581}"/>
              </a:ext>
            </a:extLst>
          </p:cNvPr>
          <p:cNvSpPr>
            <a:spLocks noGrp="1"/>
          </p:cNvSpPr>
          <p:nvPr>
            <p:ph type="title"/>
          </p:nvPr>
        </p:nvSpPr>
        <p:spPr/>
        <p:txBody>
          <a:bodyPr>
            <a:normAutofit/>
          </a:bodyPr>
          <a:lstStyle/>
          <a:p>
            <a:r>
              <a:rPr lang="en-US" sz="3600" dirty="0"/>
              <a:t>1. Hold Fast: The Discipline of Endurance</a:t>
            </a:r>
          </a:p>
        </p:txBody>
      </p:sp>
      <p:sp>
        <p:nvSpPr>
          <p:cNvPr id="3" name="Content Placeholder 2">
            <a:extLst>
              <a:ext uri="{FF2B5EF4-FFF2-40B4-BE49-F238E27FC236}">
                <a16:creationId xmlns:a16="http://schemas.microsoft.com/office/drawing/2014/main" id="{7087886F-1288-742A-C6DC-30A5BF4E3000}"/>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sz="2200" b="1" dirty="0">
                <a:effectLst/>
              </a:rPr>
              <a:t>Hebrews 3:6: But Christ is faithful over God's house as a son. And we are his house if indeed we </a:t>
            </a:r>
            <a:r>
              <a:rPr lang="en-US" sz="2200" b="1" u="sng" dirty="0">
                <a:effectLst/>
              </a:rPr>
              <a:t>hold fast </a:t>
            </a:r>
            <a:r>
              <a:rPr lang="en-US" sz="2200" b="1" dirty="0">
                <a:effectLst/>
              </a:rPr>
              <a:t>our confidence and our boasting in our hope.</a:t>
            </a:r>
          </a:p>
          <a:p>
            <a:pPr>
              <a:lnSpc>
                <a:spcPct val="150000"/>
              </a:lnSpc>
              <a:spcBef>
                <a:spcPts val="0"/>
              </a:spcBef>
            </a:pPr>
            <a:r>
              <a:rPr lang="en-US" sz="2200" b="1" dirty="0">
                <a:effectLst/>
              </a:rPr>
              <a:t>Hebrews 4:14: Since then we have a great high priest who has passed through the heavens, Jesus, the Son of God, let us </a:t>
            </a:r>
            <a:r>
              <a:rPr lang="en-US" sz="2200" b="1" u="sng" dirty="0">
                <a:effectLst/>
              </a:rPr>
              <a:t>hold fast </a:t>
            </a:r>
            <a:r>
              <a:rPr lang="en-US" sz="2200" b="1" dirty="0">
                <a:effectLst/>
              </a:rPr>
              <a:t>our confession.</a:t>
            </a:r>
          </a:p>
          <a:p>
            <a:pPr>
              <a:lnSpc>
                <a:spcPct val="150000"/>
              </a:lnSpc>
              <a:spcBef>
                <a:spcPts val="0"/>
              </a:spcBef>
            </a:pPr>
            <a:r>
              <a:rPr lang="en-US" sz="2200" b="1" dirty="0">
                <a:effectLst/>
              </a:rPr>
              <a:t>Hebrews 6:18: So that by two unchangeable things, in which it is impossible for God to lie, we who have fled for refuge might have strong encouragement to </a:t>
            </a:r>
            <a:r>
              <a:rPr lang="en-US" sz="2200" b="1" u="sng" dirty="0">
                <a:effectLst/>
              </a:rPr>
              <a:t>hold fast </a:t>
            </a:r>
            <a:r>
              <a:rPr lang="en-US" sz="2200" b="1" dirty="0">
                <a:effectLst/>
              </a:rPr>
              <a:t>to the hope set before us.</a:t>
            </a:r>
          </a:p>
          <a:p>
            <a:pPr>
              <a:lnSpc>
                <a:spcPct val="150000"/>
              </a:lnSpc>
              <a:spcBef>
                <a:spcPts val="0"/>
              </a:spcBef>
            </a:pPr>
            <a:r>
              <a:rPr lang="en-US" sz="2200" b="1" dirty="0">
                <a:effectLst/>
              </a:rPr>
              <a:t>Hebrews 10:23: Let us </a:t>
            </a:r>
            <a:r>
              <a:rPr lang="en-US" sz="2200" b="1" u="sng" dirty="0">
                <a:effectLst/>
              </a:rPr>
              <a:t>hold fast </a:t>
            </a:r>
            <a:r>
              <a:rPr lang="en-US" sz="2200" b="1" dirty="0">
                <a:effectLst/>
              </a:rPr>
              <a:t>the confession of our hope without wavering, for he who promised is faithful.</a:t>
            </a:r>
          </a:p>
        </p:txBody>
      </p:sp>
    </p:spTree>
    <p:extLst>
      <p:ext uri="{BB962C8B-B14F-4D97-AF65-F5344CB8AC3E}">
        <p14:creationId xmlns:p14="http://schemas.microsoft.com/office/powerpoint/2010/main" val="673391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C15D-1115-9625-44E5-84009772BCF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6107D53-81CF-0603-9C9E-3683BA685BC0}"/>
              </a:ext>
            </a:extLst>
          </p:cNvPr>
          <p:cNvPicPr>
            <a:picLocks noChangeAspect="1"/>
          </p:cNvPicPr>
          <p:nvPr/>
        </p:nvPicPr>
        <p:blipFill>
          <a:blip r:embed="rId2"/>
          <a:srcRect t="-750" b="-645"/>
          <a:stretch/>
        </p:blipFill>
        <p:spPr>
          <a:xfrm>
            <a:off x="0" y="-129448"/>
            <a:ext cx="4501483" cy="7116895"/>
          </a:xfrm>
          <a:prstGeom prst="rect">
            <a:avLst/>
          </a:prstGeom>
        </p:spPr>
      </p:pic>
      <p:sp>
        <p:nvSpPr>
          <p:cNvPr id="10" name="TextBox 9">
            <a:extLst>
              <a:ext uri="{FF2B5EF4-FFF2-40B4-BE49-F238E27FC236}">
                <a16:creationId xmlns:a16="http://schemas.microsoft.com/office/drawing/2014/main" id="{30730CF4-C868-CFFE-4773-ADD5E71C23FC}"/>
              </a:ext>
            </a:extLst>
          </p:cNvPr>
          <p:cNvSpPr txBox="1"/>
          <p:nvPr/>
        </p:nvSpPr>
        <p:spPr>
          <a:xfrm>
            <a:off x="4841824" y="444994"/>
            <a:ext cx="7027792" cy="5018425"/>
          </a:xfrm>
          <a:prstGeom prst="rect">
            <a:avLst/>
          </a:prstGeom>
          <a:noFill/>
        </p:spPr>
        <p:txBody>
          <a:bodyPr wrap="square" rtlCol="0">
            <a:spAutoFit/>
          </a:bodyPr>
          <a:lstStyle/>
          <a:p>
            <a:pPr algn="ctr">
              <a:lnSpc>
                <a:spcPct val="150000"/>
              </a:lnSpc>
            </a:pPr>
            <a:r>
              <a:rPr lang="en-US" sz="2800" b="1" u="sng" dirty="0">
                <a:solidFill>
                  <a:schemeClr val="bg1"/>
                </a:solidFill>
                <a:latin typeface="Avenir Book" panose="02000503020000020003" pitchFamily="2" charset="0"/>
              </a:rPr>
              <a:t>Christian at the base of Hill Difficulty:</a:t>
            </a:r>
          </a:p>
          <a:p>
            <a:pPr>
              <a:lnSpc>
                <a:spcPct val="150000"/>
              </a:lnSpc>
            </a:pPr>
            <a:endParaRPr lang="en-US" sz="2000" b="1" dirty="0">
              <a:solidFill>
                <a:schemeClr val="bg1"/>
              </a:solidFill>
              <a:latin typeface="Avenir Book" panose="02000503020000020003" pitchFamily="2" charset="0"/>
            </a:endParaRPr>
          </a:p>
          <a:p>
            <a:pPr algn="ctr">
              <a:lnSpc>
                <a:spcPct val="150000"/>
              </a:lnSpc>
            </a:pPr>
            <a:r>
              <a:rPr lang="en-US" sz="2300" b="1" i="1" dirty="0">
                <a:solidFill>
                  <a:schemeClr val="bg1"/>
                </a:solidFill>
                <a:latin typeface="Avenir Book" panose="02000503020000020003" pitchFamily="2" charset="0"/>
              </a:rPr>
              <a:t>“This hill, though high, I covet to ascend; </a:t>
            </a:r>
            <a:br>
              <a:rPr lang="en-US" sz="2300" b="1" i="1" dirty="0">
                <a:solidFill>
                  <a:schemeClr val="bg1"/>
                </a:solidFill>
                <a:latin typeface="Avenir Book" panose="02000503020000020003" pitchFamily="2" charset="0"/>
              </a:rPr>
            </a:br>
            <a:r>
              <a:rPr lang="en-US" sz="2300" b="1" i="1" dirty="0">
                <a:solidFill>
                  <a:schemeClr val="bg1"/>
                </a:solidFill>
                <a:latin typeface="Avenir Book" panose="02000503020000020003" pitchFamily="2" charset="0"/>
              </a:rPr>
              <a:t>The Difficulty will not me offend. </a:t>
            </a:r>
            <a:br>
              <a:rPr lang="en-US" sz="2300" b="1" i="1" dirty="0">
                <a:solidFill>
                  <a:schemeClr val="bg1"/>
                </a:solidFill>
                <a:latin typeface="Avenir Book" panose="02000503020000020003" pitchFamily="2" charset="0"/>
              </a:rPr>
            </a:br>
            <a:r>
              <a:rPr lang="en-US" sz="2300" b="1" i="1" dirty="0">
                <a:solidFill>
                  <a:schemeClr val="bg1"/>
                </a:solidFill>
                <a:latin typeface="Avenir Book" panose="02000503020000020003" pitchFamily="2" charset="0"/>
              </a:rPr>
              <a:t>For I perceive the Way to Life lies here. </a:t>
            </a:r>
            <a:br>
              <a:rPr lang="en-US" sz="2300" b="1" i="1" dirty="0">
                <a:solidFill>
                  <a:schemeClr val="bg1"/>
                </a:solidFill>
                <a:latin typeface="Avenir Book" panose="02000503020000020003" pitchFamily="2" charset="0"/>
              </a:rPr>
            </a:br>
            <a:r>
              <a:rPr lang="en-US" sz="2300" b="1" i="1" dirty="0">
                <a:solidFill>
                  <a:schemeClr val="bg1"/>
                </a:solidFill>
                <a:latin typeface="Avenir Book" panose="02000503020000020003" pitchFamily="2" charset="0"/>
              </a:rPr>
              <a:t>Come, pluck up, Heart; let's neither faint nor fear. </a:t>
            </a:r>
            <a:br>
              <a:rPr lang="en-US" sz="2300" b="1" i="1" dirty="0">
                <a:solidFill>
                  <a:schemeClr val="bg1"/>
                </a:solidFill>
                <a:latin typeface="Avenir Book" panose="02000503020000020003" pitchFamily="2" charset="0"/>
              </a:rPr>
            </a:br>
            <a:r>
              <a:rPr lang="en-US" sz="2300" b="1" i="1" dirty="0">
                <a:solidFill>
                  <a:schemeClr val="bg1"/>
                </a:solidFill>
                <a:latin typeface="Avenir Book" panose="02000503020000020003" pitchFamily="2" charset="0"/>
              </a:rPr>
              <a:t>Better, though difficult, the Right Way to go, </a:t>
            </a:r>
            <a:br>
              <a:rPr lang="en-US" sz="2300" b="1" i="1" dirty="0">
                <a:solidFill>
                  <a:schemeClr val="bg1"/>
                </a:solidFill>
                <a:latin typeface="Avenir Book" panose="02000503020000020003" pitchFamily="2" charset="0"/>
              </a:rPr>
            </a:br>
            <a:r>
              <a:rPr lang="en-US" sz="2300" b="1" i="1" dirty="0">
                <a:solidFill>
                  <a:schemeClr val="bg1"/>
                </a:solidFill>
                <a:latin typeface="Avenir Book" panose="02000503020000020003" pitchFamily="2" charset="0"/>
              </a:rPr>
              <a:t>Than wrong, though easy, where the End is Woe.”</a:t>
            </a:r>
          </a:p>
          <a:p>
            <a:pPr>
              <a:lnSpc>
                <a:spcPct val="150000"/>
              </a:lnSpc>
            </a:pPr>
            <a:endParaRPr lang="en-US" sz="3000" b="1"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3886885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3EA0A1-B106-D96F-EC3C-F0C22743C5EB}"/>
              </a:ext>
            </a:extLst>
          </p:cNvPr>
          <p:cNvSpPr>
            <a:spLocks noGrp="1"/>
          </p:cNvSpPr>
          <p:nvPr>
            <p:ph type="title"/>
          </p:nvPr>
        </p:nvSpPr>
        <p:spPr>
          <a:xfrm>
            <a:off x="838200" y="3700754"/>
            <a:ext cx="11093970" cy="1325563"/>
          </a:xfrm>
        </p:spPr>
        <p:txBody>
          <a:bodyPr>
            <a:normAutofit/>
          </a:bodyPr>
          <a:lstStyle/>
          <a:p>
            <a:r>
              <a:rPr lang="en-US" sz="4000" dirty="0"/>
              <a:t>2. Pay Attention: The Discipline of Listening</a:t>
            </a:r>
          </a:p>
        </p:txBody>
      </p:sp>
      <p:sp>
        <p:nvSpPr>
          <p:cNvPr id="6" name="Content Placeholder 5">
            <a:extLst>
              <a:ext uri="{FF2B5EF4-FFF2-40B4-BE49-F238E27FC236}">
                <a16:creationId xmlns:a16="http://schemas.microsoft.com/office/drawing/2014/main" id="{D25223D0-067A-C2BC-9017-4A530184B148}"/>
              </a:ext>
            </a:extLst>
          </p:cNvPr>
          <p:cNvSpPr>
            <a:spLocks noGrp="1"/>
          </p:cNvSpPr>
          <p:nvPr>
            <p:ph idx="1"/>
          </p:nvPr>
        </p:nvSpPr>
        <p:spPr>
          <a:xfrm>
            <a:off x="838200" y="5190185"/>
            <a:ext cx="10515600" cy="1325563"/>
          </a:xfrm>
        </p:spPr>
        <p:txBody>
          <a:bodyPr>
            <a:normAutofit/>
          </a:bodyPr>
          <a:lstStyle/>
          <a:p>
            <a:pPr marL="0" indent="0">
              <a:buNone/>
            </a:pPr>
            <a:r>
              <a:rPr lang="en-US" b="1" i="1" dirty="0"/>
              <a:t>Hebrews 1:1-2; 2:1; 3:7; 9:8; 10:15-17; 12:25</a:t>
            </a:r>
            <a:endParaRPr lang="en-US" b="1" dirty="0"/>
          </a:p>
        </p:txBody>
      </p:sp>
    </p:spTree>
    <p:extLst>
      <p:ext uri="{BB962C8B-B14F-4D97-AF65-F5344CB8AC3E}">
        <p14:creationId xmlns:p14="http://schemas.microsoft.com/office/powerpoint/2010/main" val="3573554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6A092-C4BF-D373-3444-92D98EC93D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1714EC-0FA1-CDF1-B70D-EE498B0E49BD}"/>
              </a:ext>
            </a:extLst>
          </p:cNvPr>
          <p:cNvSpPr>
            <a:spLocks noGrp="1"/>
          </p:cNvSpPr>
          <p:nvPr>
            <p:ph type="title"/>
          </p:nvPr>
        </p:nvSpPr>
        <p:spPr/>
        <p:txBody>
          <a:bodyPr>
            <a:normAutofit/>
          </a:bodyPr>
          <a:lstStyle/>
          <a:p>
            <a:r>
              <a:rPr lang="en-US" sz="3600" dirty="0"/>
              <a:t>2. Pay Attention: The Discipline of Listening</a:t>
            </a:r>
          </a:p>
        </p:txBody>
      </p:sp>
      <p:sp>
        <p:nvSpPr>
          <p:cNvPr id="3" name="Content Placeholder 2">
            <a:extLst>
              <a:ext uri="{FF2B5EF4-FFF2-40B4-BE49-F238E27FC236}">
                <a16:creationId xmlns:a16="http://schemas.microsoft.com/office/drawing/2014/main" id="{2583FC20-46DD-E665-1CE6-C17F38321C43}"/>
              </a:ext>
            </a:extLst>
          </p:cNvPr>
          <p:cNvSpPr>
            <a:spLocks noGrp="1"/>
          </p:cNvSpPr>
          <p:nvPr>
            <p:ph idx="1"/>
          </p:nvPr>
        </p:nvSpPr>
        <p:spPr>
          <a:xfrm>
            <a:off x="838199" y="1690687"/>
            <a:ext cx="10515600" cy="4802187"/>
          </a:xfrm>
        </p:spPr>
        <p:txBody>
          <a:bodyPr>
            <a:noAutofit/>
          </a:bodyPr>
          <a:lstStyle/>
          <a:p>
            <a:pPr>
              <a:lnSpc>
                <a:spcPct val="150000"/>
              </a:lnSpc>
              <a:spcBef>
                <a:spcPts val="0"/>
              </a:spcBef>
            </a:pPr>
            <a:r>
              <a:rPr lang="en-US" b="1" dirty="0">
                <a:effectLst/>
              </a:rPr>
              <a:t>Hebrews 2:1: Therefore we must </a:t>
            </a:r>
            <a:r>
              <a:rPr lang="en-US" b="1" u="sng" dirty="0">
                <a:effectLst/>
              </a:rPr>
              <a:t>pay much closer attention </a:t>
            </a:r>
            <a:r>
              <a:rPr lang="en-US" b="1" dirty="0">
                <a:effectLst/>
              </a:rPr>
              <a:t>to what we have </a:t>
            </a:r>
            <a:r>
              <a:rPr lang="en-US" b="1" u="sng" dirty="0">
                <a:effectLst/>
              </a:rPr>
              <a:t>heard</a:t>
            </a:r>
            <a:r>
              <a:rPr lang="en-US" b="1" dirty="0">
                <a:effectLst/>
              </a:rPr>
              <a:t>, lest we drift away from it.</a:t>
            </a:r>
          </a:p>
        </p:txBody>
      </p:sp>
    </p:spTree>
    <p:extLst>
      <p:ext uri="{BB962C8B-B14F-4D97-AF65-F5344CB8AC3E}">
        <p14:creationId xmlns:p14="http://schemas.microsoft.com/office/powerpoint/2010/main" val="41310023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11794</TotalTime>
  <Words>1537</Words>
  <Application>Microsoft Macintosh PowerPoint</Application>
  <PresentationFormat>Widescreen</PresentationFormat>
  <Paragraphs>93</Paragraphs>
  <Slides>27</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Avenir Book</vt:lpstr>
      <vt:lpstr>Calibri</vt:lpstr>
      <vt:lpstr>Symbol</vt:lpstr>
      <vt:lpstr>1_Office Theme</vt:lpstr>
      <vt:lpstr>PowerPoint Presentation</vt:lpstr>
      <vt:lpstr>Hebrews 13:22-25</vt:lpstr>
      <vt:lpstr>Hebrews 13:22-25</vt:lpstr>
      <vt:lpstr>Outline</vt:lpstr>
      <vt:lpstr>Hold Fast: The Discipline of Endurance</vt:lpstr>
      <vt:lpstr>1. Hold Fast: The Discipline of Endurance</vt:lpstr>
      <vt:lpstr>PowerPoint Presentation</vt:lpstr>
      <vt:lpstr>2. Pay Attention: The Discipline of Listening</vt:lpstr>
      <vt:lpstr>2. Pay Attention: The Discipline of Listening</vt:lpstr>
      <vt:lpstr>2. Pay Attention: The Discipline of Listening</vt:lpstr>
      <vt:lpstr>2. Pay Attention: The Discipline of Listening</vt:lpstr>
      <vt:lpstr>2. Pay Attention: The Discipline of Listening</vt:lpstr>
      <vt:lpstr>PowerPoint Presentation</vt:lpstr>
      <vt:lpstr>3. Draw Near: The Discipline of Worship </vt:lpstr>
      <vt:lpstr>3. Draw Near: The Discipline of Worship</vt:lpstr>
      <vt:lpstr>3. Draw Near: The Discipline of Worship</vt:lpstr>
      <vt:lpstr>3. Draw Near: The Discipline of Worship</vt:lpstr>
      <vt:lpstr>3. Draw Near: The Discipline of Worship</vt:lpstr>
      <vt:lpstr>4. Encourage One Another:  The Discipline of Community</vt:lpstr>
      <vt:lpstr>4. Encourage One Another: The Discipline of Community</vt:lpstr>
      <vt:lpstr>4. Encourage One Another: The Discipline of Community</vt:lpstr>
      <vt:lpstr>PowerPoint Presentation</vt:lpstr>
      <vt:lpstr>5. Fix Your Eyes on Jesus:  The Discipline of Faith</vt:lpstr>
      <vt:lpstr>4. Fix Your Eyes on Jesus: The Discipline of Faith</vt:lpstr>
      <vt:lpstr>4. Fix Your Eyes on Jesus: The Discipline of Faith</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Alicia Shedd</dc:creator>
  <cp:lastModifiedBy>Brian Hedges</cp:lastModifiedBy>
  <cp:revision>39</cp:revision>
  <dcterms:created xsi:type="dcterms:W3CDTF">2023-10-02T21:37:18Z</dcterms:created>
  <dcterms:modified xsi:type="dcterms:W3CDTF">2025-03-30T12:34:58Z</dcterms:modified>
</cp:coreProperties>
</file>